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ink/ink1.xml" ContentType="application/inkml+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1" r:id="rId2"/>
    <p:sldId id="283" r:id="rId3"/>
    <p:sldId id="318" r:id="rId4"/>
    <p:sldId id="319" r:id="rId5"/>
    <p:sldId id="320" r:id="rId6"/>
    <p:sldId id="309" r:id="rId7"/>
    <p:sldId id="284" r:id="rId8"/>
    <p:sldId id="302" r:id="rId9"/>
    <p:sldId id="303" r:id="rId10"/>
    <p:sldId id="313" r:id="rId11"/>
    <p:sldId id="287" r:id="rId12"/>
    <p:sldId id="298" r:id="rId13"/>
    <p:sldId id="323" r:id="rId14"/>
    <p:sldId id="316" r:id="rId15"/>
    <p:sldId id="299" r:id="rId16"/>
    <p:sldId id="310" r:id="rId17"/>
    <p:sldId id="329" r:id="rId18"/>
    <p:sldId id="305" r:id="rId19"/>
    <p:sldId id="326" r:id="rId20"/>
    <p:sldId id="324" r:id="rId21"/>
    <p:sldId id="325" r:id="rId22"/>
    <p:sldId id="327" r:id="rId23"/>
    <p:sldId id="328" r:id="rId24"/>
    <p:sldId id="332" r:id="rId25"/>
    <p:sldId id="301" r:id="rId26"/>
    <p:sldId id="33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6029"/>
    <a:srgbClr val="C55D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97" autoAdjust="0"/>
    <p:restoredTop sz="94558" autoAdjust="0"/>
  </p:normalViewPr>
  <p:slideViewPr>
    <p:cSldViewPr snapToGrid="0" snapToObjects="1">
      <p:cViewPr varScale="1">
        <p:scale>
          <a:sx n="70" d="100"/>
          <a:sy n="70" d="100"/>
        </p:scale>
        <p:origin x="12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1.png"/><Relationship Id="rId6" Type="http://schemas.openxmlformats.org/officeDocument/2006/relationships/image" Target="../media/image25.svg"/><Relationship Id="rId5" Type="http://schemas.openxmlformats.org/officeDocument/2006/relationships/image" Target="../media/image17.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32.svg"/><Relationship Id="rId1" Type="http://schemas.openxmlformats.org/officeDocument/2006/relationships/image" Target="../media/image20.png"/><Relationship Id="rId6" Type="http://schemas.openxmlformats.org/officeDocument/2006/relationships/image" Target="../media/image37.svg"/><Relationship Id="rId5" Type="http://schemas.openxmlformats.org/officeDocument/2006/relationships/image" Target="../media/image22.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24.png"/><Relationship Id="rId6" Type="http://schemas.openxmlformats.org/officeDocument/2006/relationships/image" Target="../media/image45.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28.png"/></Relationships>
</file>

<file path=ppt/diagrams/_rels/data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image" Target="../media/image61.svg"/><Relationship Id="rId1" Type="http://schemas.openxmlformats.org/officeDocument/2006/relationships/image" Target="../media/image31.png"/><Relationship Id="rId6" Type="http://schemas.openxmlformats.org/officeDocument/2006/relationships/image" Target="../media/image65.svg"/><Relationship Id="rId5" Type="http://schemas.openxmlformats.org/officeDocument/2006/relationships/image" Target="../media/image33.png"/><Relationship Id="rId10" Type="http://schemas.openxmlformats.org/officeDocument/2006/relationships/image" Target="../media/image67.svg"/><Relationship Id="rId4" Type="http://schemas.openxmlformats.org/officeDocument/2006/relationships/image" Target="../media/image63.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4E3E0-CDBC-4498-B89C-AFE7EDD522B8}" type="doc">
      <dgm:prSet loTypeId="urn:microsoft.com/office/officeart/2018/2/layout/IconVerticalSolidList" loCatId="icon" qsTypeId="urn:microsoft.com/office/officeart/2005/8/quickstyle/simple1" qsCatId="simple" csTypeId="urn:microsoft.com/office/officeart/2005/8/colors/accent1_3" csCatId="accent1" phldr="1"/>
      <dgm:spPr/>
      <dgm:t>
        <a:bodyPr/>
        <a:lstStyle/>
        <a:p>
          <a:endParaRPr lang="en-US"/>
        </a:p>
      </dgm:t>
    </dgm:pt>
    <dgm:pt modelId="{D2FDDB02-52ED-427E-B58C-5DE6E3553B1E}">
      <dgm:prSet/>
      <dgm:spPr/>
      <dgm:t>
        <a:bodyPr/>
        <a:lstStyle/>
        <a:p>
          <a:pPr>
            <a:lnSpc>
              <a:spcPct val="100000"/>
            </a:lnSpc>
          </a:pPr>
          <a:r>
            <a:rPr lang="en-US" dirty="0"/>
            <a:t>enrich scholarship, research, and creative activity </a:t>
          </a:r>
        </a:p>
      </dgm:t>
    </dgm:pt>
    <dgm:pt modelId="{85DD76CC-2253-4C89-AACE-A9F444756F64}" type="parTrans" cxnId="{A08BA31E-85ED-40EF-84FC-F3A1F2C64C19}">
      <dgm:prSet/>
      <dgm:spPr/>
      <dgm:t>
        <a:bodyPr/>
        <a:lstStyle/>
        <a:p>
          <a:endParaRPr lang="en-US"/>
        </a:p>
      </dgm:t>
    </dgm:pt>
    <dgm:pt modelId="{6821F603-EFCC-4646-B192-FB66851DC48E}" type="sibTrans" cxnId="{A08BA31E-85ED-40EF-84FC-F3A1F2C64C19}">
      <dgm:prSet/>
      <dgm:spPr/>
      <dgm:t>
        <a:bodyPr/>
        <a:lstStyle/>
        <a:p>
          <a:endParaRPr lang="en-US"/>
        </a:p>
      </dgm:t>
    </dgm:pt>
    <dgm:pt modelId="{288D15A8-0DCA-4216-91F6-69D30E01DD42}">
      <dgm:prSet/>
      <dgm:spPr/>
      <dgm:t>
        <a:bodyPr/>
        <a:lstStyle/>
        <a:p>
          <a:pPr>
            <a:lnSpc>
              <a:spcPct val="100000"/>
            </a:lnSpc>
          </a:pPr>
          <a:r>
            <a:rPr lang="en-US" dirty="0"/>
            <a:t>enhance curriculum, teaching and learning</a:t>
          </a:r>
        </a:p>
      </dgm:t>
    </dgm:pt>
    <dgm:pt modelId="{B9D567CF-1620-4CA9-A018-E0414AE15C2E}" type="parTrans" cxnId="{FA2DEE21-5D6C-410F-9277-A72EDD137BD9}">
      <dgm:prSet/>
      <dgm:spPr/>
      <dgm:t>
        <a:bodyPr/>
        <a:lstStyle/>
        <a:p>
          <a:endParaRPr lang="en-US"/>
        </a:p>
      </dgm:t>
    </dgm:pt>
    <dgm:pt modelId="{11707D5E-8E53-45DF-9E3E-089F0DCF299C}" type="sibTrans" cxnId="{FA2DEE21-5D6C-410F-9277-A72EDD137BD9}">
      <dgm:prSet/>
      <dgm:spPr/>
      <dgm:t>
        <a:bodyPr/>
        <a:lstStyle/>
        <a:p>
          <a:endParaRPr lang="en-US"/>
        </a:p>
      </dgm:t>
    </dgm:pt>
    <dgm:pt modelId="{637393D9-BA4C-4AAF-9E82-09E941790CB0}">
      <dgm:prSet/>
      <dgm:spPr/>
      <dgm:t>
        <a:bodyPr/>
        <a:lstStyle/>
        <a:p>
          <a:pPr>
            <a:lnSpc>
              <a:spcPct val="100000"/>
            </a:lnSpc>
          </a:pPr>
          <a:r>
            <a:rPr lang="en-US" dirty="0"/>
            <a:t>prepare educated, engaged citizens</a:t>
          </a:r>
        </a:p>
      </dgm:t>
    </dgm:pt>
    <dgm:pt modelId="{657F2FBF-64A0-42B9-B585-14CB6E953A80}" type="parTrans" cxnId="{72A31F1A-7976-489C-BF04-6B4362CE926D}">
      <dgm:prSet/>
      <dgm:spPr/>
      <dgm:t>
        <a:bodyPr/>
        <a:lstStyle/>
        <a:p>
          <a:endParaRPr lang="en-US"/>
        </a:p>
      </dgm:t>
    </dgm:pt>
    <dgm:pt modelId="{3E5FF150-3DB6-457D-992A-9B348091596C}" type="sibTrans" cxnId="{72A31F1A-7976-489C-BF04-6B4362CE926D}">
      <dgm:prSet/>
      <dgm:spPr/>
      <dgm:t>
        <a:bodyPr/>
        <a:lstStyle/>
        <a:p>
          <a:endParaRPr lang="en-US"/>
        </a:p>
      </dgm:t>
    </dgm:pt>
    <dgm:pt modelId="{600B8F30-39B0-4E7F-8F63-846E4212F498}">
      <dgm:prSet/>
      <dgm:spPr/>
      <dgm:t>
        <a:bodyPr/>
        <a:lstStyle/>
        <a:p>
          <a:pPr>
            <a:lnSpc>
              <a:spcPct val="100000"/>
            </a:lnSpc>
          </a:pPr>
          <a:r>
            <a:rPr lang="en-US" dirty="0"/>
            <a:t>strengthen democratic values and civic responsibility </a:t>
          </a:r>
        </a:p>
      </dgm:t>
    </dgm:pt>
    <dgm:pt modelId="{AD3131D1-3E42-4E12-9E2B-E0BD542ECB0F}" type="parTrans" cxnId="{20340928-F299-42BB-A6B9-1738837A92E8}">
      <dgm:prSet/>
      <dgm:spPr/>
      <dgm:t>
        <a:bodyPr/>
        <a:lstStyle/>
        <a:p>
          <a:endParaRPr lang="en-US"/>
        </a:p>
      </dgm:t>
    </dgm:pt>
    <dgm:pt modelId="{44492131-0C20-4C8D-AC4B-3560ABB45CA0}" type="sibTrans" cxnId="{20340928-F299-42BB-A6B9-1738837A92E8}">
      <dgm:prSet/>
      <dgm:spPr/>
      <dgm:t>
        <a:bodyPr/>
        <a:lstStyle/>
        <a:p>
          <a:endParaRPr lang="en-US"/>
        </a:p>
      </dgm:t>
    </dgm:pt>
    <dgm:pt modelId="{97D379AE-0709-43CA-920B-5E067187B375}">
      <dgm:prSet/>
      <dgm:spPr/>
      <dgm:t>
        <a:bodyPr/>
        <a:lstStyle/>
        <a:p>
          <a:pPr>
            <a:lnSpc>
              <a:spcPct val="100000"/>
            </a:lnSpc>
          </a:pPr>
          <a:r>
            <a:rPr lang="en-US" dirty="0"/>
            <a:t>address critical societal issues</a:t>
          </a:r>
        </a:p>
      </dgm:t>
    </dgm:pt>
    <dgm:pt modelId="{3436DABF-93AE-410C-A839-F4F3C5B19DAB}" type="parTrans" cxnId="{2562D3C4-E1CD-46AC-8870-E1138206EB66}">
      <dgm:prSet/>
      <dgm:spPr/>
      <dgm:t>
        <a:bodyPr/>
        <a:lstStyle/>
        <a:p>
          <a:endParaRPr lang="en-US"/>
        </a:p>
      </dgm:t>
    </dgm:pt>
    <dgm:pt modelId="{03EA0795-E495-49C8-9F50-052B2B5F3AF3}" type="sibTrans" cxnId="{2562D3C4-E1CD-46AC-8870-E1138206EB66}">
      <dgm:prSet/>
      <dgm:spPr/>
      <dgm:t>
        <a:bodyPr/>
        <a:lstStyle/>
        <a:p>
          <a:endParaRPr lang="en-US"/>
        </a:p>
      </dgm:t>
    </dgm:pt>
    <dgm:pt modelId="{3EAACE7D-40CD-45C1-9ECE-07F287E419AB}">
      <dgm:prSet/>
      <dgm:spPr/>
      <dgm:t>
        <a:bodyPr/>
        <a:lstStyle/>
        <a:p>
          <a:pPr>
            <a:lnSpc>
              <a:spcPct val="100000"/>
            </a:lnSpc>
          </a:pPr>
          <a:r>
            <a:rPr lang="en-US" dirty="0"/>
            <a:t>contribute to the public good</a:t>
          </a:r>
        </a:p>
      </dgm:t>
    </dgm:pt>
    <dgm:pt modelId="{47DA01D3-8996-4212-834F-2C15FE544772}" type="parTrans" cxnId="{5CF45BB3-10EC-4168-8D40-82B27CD98490}">
      <dgm:prSet/>
      <dgm:spPr/>
      <dgm:t>
        <a:bodyPr/>
        <a:lstStyle/>
        <a:p>
          <a:endParaRPr lang="en-US"/>
        </a:p>
      </dgm:t>
    </dgm:pt>
    <dgm:pt modelId="{CB451628-1731-42A1-AB90-4C2F636FACAA}" type="sibTrans" cxnId="{5CF45BB3-10EC-4168-8D40-82B27CD98490}">
      <dgm:prSet/>
      <dgm:spPr/>
      <dgm:t>
        <a:bodyPr/>
        <a:lstStyle/>
        <a:p>
          <a:endParaRPr lang="en-US"/>
        </a:p>
      </dgm:t>
    </dgm:pt>
    <dgm:pt modelId="{C53D95A5-D2CC-4B11-A54C-75EC7864A669}" type="pres">
      <dgm:prSet presAssocID="{6424E3E0-CDBC-4498-B89C-AFE7EDD522B8}" presName="root" presStyleCnt="0">
        <dgm:presLayoutVars>
          <dgm:dir/>
          <dgm:resizeHandles val="exact"/>
        </dgm:presLayoutVars>
      </dgm:prSet>
      <dgm:spPr/>
      <dgm:t>
        <a:bodyPr/>
        <a:lstStyle/>
        <a:p>
          <a:endParaRPr lang="en-US"/>
        </a:p>
      </dgm:t>
    </dgm:pt>
    <dgm:pt modelId="{BD81573D-2BA5-47E3-A34B-913C046B6AE1}" type="pres">
      <dgm:prSet presAssocID="{D2FDDB02-52ED-427E-B58C-5DE6E3553B1E}" presName="compNode" presStyleCnt="0"/>
      <dgm:spPr/>
    </dgm:pt>
    <dgm:pt modelId="{92FD7F2E-EEE9-4853-BBB1-54EE1EB19D75}" type="pres">
      <dgm:prSet presAssocID="{D2FDDB02-52ED-427E-B58C-5DE6E3553B1E}" presName="bgRect" presStyleLbl="bgShp" presStyleIdx="0" presStyleCnt="6"/>
      <dgm:spPr/>
    </dgm:pt>
    <dgm:pt modelId="{EB4D9A79-E8EE-4BFD-9297-B91D7AA39A06}" type="pres">
      <dgm:prSet presAssocID="{D2FDDB02-52ED-427E-B58C-5DE6E3553B1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Palette"/>
        </a:ext>
      </dgm:extLst>
    </dgm:pt>
    <dgm:pt modelId="{DF26AEB3-A7C3-4E71-82DA-558004B9F60A}" type="pres">
      <dgm:prSet presAssocID="{D2FDDB02-52ED-427E-B58C-5DE6E3553B1E}" presName="spaceRect" presStyleCnt="0"/>
      <dgm:spPr/>
    </dgm:pt>
    <dgm:pt modelId="{A7B971FD-0740-4E2F-8A10-BC61938529A4}" type="pres">
      <dgm:prSet presAssocID="{D2FDDB02-52ED-427E-B58C-5DE6E3553B1E}" presName="parTx" presStyleLbl="revTx" presStyleIdx="0" presStyleCnt="6">
        <dgm:presLayoutVars>
          <dgm:chMax val="0"/>
          <dgm:chPref val="0"/>
        </dgm:presLayoutVars>
      </dgm:prSet>
      <dgm:spPr/>
      <dgm:t>
        <a:bodyPr/>
        <a:lstStyle/>
        <a:p>
          <a:endParaRPr lang="en-US"/>
        </a:p>
      </dgm:t>
    </dgm:pt>
    <dgm:pt modelId="{60A868D1-8B87-4E39-8FF5-9C4B528A5D9E}" type="pres">
      <dgm:prSet presAssocID="{6821F603-EFCC-4646-B192-FB66851DC48E}" presName="sibTrans" presStyleCnt="0"/>
      <dgm:spPr/>
    </dgm:pt>
    <dgm:pt modelId="{2B4F2FE1-F065-4504-A65F-DD087C3DB2A7}" type="pres">
      <dgm:prSet presAssocID="{288D15A8-0DCA-4216-91F6-69D30E01DD42}" presName="compNode" presStyleCnt="0"/>
      <dgm:spPr/>
    </dgm:pt>
    <dgm:pt modelId="{58A18DB4-D384-4B94-A58D-B39EDE84B5F3}" type="pres">
      <dgm:prSet presAssocID="{288D15A8-0DCA-4216-91F6-69D30E01DD42}" presName="bgRect" presStyleLbl="bgShp" presStyleIdx="1" presStyleCnt="6"/>
      <dgm:spPr/>
    </dgm:pt>
    <dgm:pt modelId="{9FAE8EA9-BD60-4808-AF9E-813B853CAC3B}" type="pres">
      <dgm:prSet presAssocID="{288D15A8-0DCA-4216-91F6-69D30E01DD4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Classroom"/>
        </a:ext>
      </dgm:extLst>
    </dgm:pt>
    <dgm:pt modelId="{632BC679-D699-4B4B-847A-FF8D5C684FB8}" type="pres">
      <dgm:prSet presAssocID="{288D15A8-0DCA-4216-91F6-69D30E01DD42}" presName="spaceRect" presStyleCnt="0"/>
      <dgm:spPr/>
    </dgm:pt>
    <dgm:pt modelId="{5B89FE31-5567-4099-B681-BD4D0D2076C0}" type="pres">
      <dgm:prSet presAssocID="{288D15A8-0DCA-4216-91F6-69D30E01DD42}" presName="parTx" presStyleLbl="revTx" presStyleIdx="1" presStyleCnt="6">
        <dgm:presLayoutVars>
          <dgm:chMax val="0"/>
          <dgm:chPref val="0"/>
        </dgm:presLayoutVars>
      </dgm:prSet>
      <dgm:spPr/>
      <dgm:t>
        <a:bodyPr/>
        <a:lstStyle/>
        <a:p>
          <a:endParaRPr lang="en-US"/>
        </a:p>
      </dgm:t>
    </dgm:pt>
    <dgm:pt modelId="{23F50557-BDF1-41E1-B566-D88BA2179437}" type="pres">
      <dgm:prSet presAssocID="{11707D5E-8E53-45DF-9E3E-089F0DCF299C}" presName="sibTrans" presStyleCnt="0"/>
      <dgm:spPr/>
    </dgm:pt>
    <dgm:pt modelId="{87A3C677-A959-407D-8FFF-715C50C15B38}" type="pres">
      <dgm:prSet presAssocID="{637393D9-BA4C-4AAF-9E82-09E941790CB0}" presName="compNode" presStyleCnt="0"/>
      <dgm:spPr/>
    </dgm:pt>
    <dgm:pt modelId="{ACABEC91-498D-45DE-86FF-0E3ACAB286D4}" type="pres">
      <dgm:prSet presAssocID="{637393D9-BA4C-4AAF-9E82-09E941790CB0}" presName="bgRect" presStyleLbl="bgShp" presStyleIdx="2" presStyleCnt="6"/>
      <dgm:spPr/>
    </dgm:pt>
    <dgm:pt modelId="{4ED19658-F758-4C35-920C-5B0180B31BED}" type="pres">
      <dgm:prSet presAssocID="{637393D9-BA4C-4AAF-9E82-09E941790CB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Office Worker"/>
        </a:ext>
      </dgm:extLst>
    </dgm:pt>
    <dgm:pt modelId="{18855076-AA28-4CD9-8B2E-64943762C359}" type="pres">
      <dgm:prSet presAssocID="{637393D9-BA4C-4AAF-9E82-09E941790CB0}" presName="spaceRect" presStyleCnt="0"/>
      <dgm:spPr/>
    </dgm:pt>
    <dgm:pt modelId="{C428FD87-E20E-46CB-82FC-543F4E2845D0}" type="pres">
      <dgm:prSet presAssocID="{637393D9-BA4C-4AAF-9E82-09E941790CB0}" presName="parTx" presStyleLbl="revTx" presStyleIdx="2" presStyleCnt="6">
        <dgm:presLayoutVars>
          <dgm:chMax val="0"/>
          <dgm:chPref val="0"/>
        </dgm:presLayoutVars>
      </dgm:prSet>
      <dgm:spPr/>
      <dgm:t>
        <a:bodyPr/>
        <a:lstStyle/>
        <a:p>
          <a:endParaRPr lang="en-US"/>
        </a:p>
      </dgm:t>
    </dgm:pt>
    <dgm:pt modelId="{91FF8998-AABB-477E-9826-99D6A4EF3800}" type="pres">
      <dgm:prSet presAssocID="{3E5FF150-3DB6-457D-992A-9B348091596C}" presName="sibTrans" presStyleCnt="0"/>
      <dgm:spPr/>
    </dgm:pt>
    <dgm:pt modelId="{559D3486-42EC-4C53-8B8D-211DCF681EDF}" type="pres">
      <dgm:prSet presAssocID="{600B8F30-39B0-4E7F-8F63-846E4212F498}" presName="compNode" presStyleCnt="0"/>
      <dgm:spPr/>
    </dgm:pt>
    <dgm:pt modelId="{4E03E841-2E23-4294-A164-D944E8C395BC}" type="pres">
      <dgm:prSet presAssocID="{600B8F30-39B0-4E7F-8F63-846E4212F498}" presName="bgRect" presStyleLbl="bgShp" presStyleIdx="3" presStyleCnt="6"/>
      <dgm:spPr/>
    </dgm:pt>
    <dgm:pt modelId="{29035689-AD3A-4F3F-B70A-F8C69826F4A2}" type="pres">
      <dgm:prSet presAssocID="{600B8F30-39B0-4E7F-8F63-846E4212F49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Handshake"/>
        </a:ext>
      </dgm:extLst>
    </dgm:pt>
    <dgm:pt modelId="{7F53066C-912B-4AAF-9EFA-A14A1AA5F407}" type="pres">
      <dgm:prSet presAssocID="{600B8F30-39B0-4E7F-8F63-846E4212F498}" presName="spaceRect" presStyleCnt="0"/>
      <dgm:spPr/>
    </dgm:pt>
    <dgm:pt modelId="{C0995476-22E1-463D-8880-AFF0881C2EA2}" type="pres">
      <dgm:prSet presAssocID="{600B8F30-39B0-4E7F-8F63-846E4212F498}" presName="parTx" presStyleLbl="revTx" presStyleIdx="3" presStyleCnt="6">
        <dgm:presLayoutVars>
          <dgm:chMax val="0"/>
          <dgm:chPref val="0"/>
        </dgm:presLayoutVars>
      </dgm:prSet>
      <dgm:spPr/>
      <dgm:t>
        <a:bodyPr/>
        <a:lstStyle/>
        <a:p>
          <a:endParaRPr lang="en-US"/>
        </a:p>
      </dgm:t>
    </dgm:pt>
    <dgm:pt modelId="{2BEADAC3-BDA8-4DD3-B950-6EDBBA243EDD}" type="pres">
      <dgm:prSet presAssocID="{44492131-0C20-4C8D-AC4B-3560ABB45CA0}" presName="sibTrans" presStyleCnt="0"/>
      <dgm:spPr/>
    </dgm:pt>
    <dgm:pt modelId="{49EA6370-2AC2-4FC6-B5CD-ED329DB5BACB}" type="pres">
      <dgm:prSet presAssocID="{97D379AE-0709-43CA-920B-5E067187B375}" presName="compNode" presStyleCnt="0"/>
      <dgm:spPr/>
    </dgm:pt>
    <dgm:pt modelId="{FA70B92C-E491-41DE-8F08-E09C92A9BE73}" type="pres">
      <dgm:prSet presAssocID="{97D379AE-0709-43CA-920B-5E067187B375}" presName="bgRect" presStyleLbl="bgShp" presStyleIdx="4" presStyleCnt="6"/>
      <dgm:spPr/>
    </dgm:pt>
    <dgm:pt modelId="{4DDD043E-5B9D-4541-81FC-883FB9F35283}" type="pres">
      <dgm:prSet presAssocID="{97D379AE-0709-43CA-920B-5E067187B37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Group"/>
        </a:ext>
      </dgm:extLst>
    </dgm:pt>
    <dgm:pt modelId="{6CB03CD8-431F-4CEA-BB08-EF6206DBDF11}" type="pres">
      <dgm:prSet presAssocID="{97D379AE-0709-43CA-920B-5E067187B375}" presName="spaceRect" presStyleCnt="0"/>
      <dgm:spPr/>
    </dgm:pt>
    <dgm:pt modelId="{F9154657-35B5-49FE-9109-15D26DC1E444}" type="pres">
      <dgm:prSet presAssocID="{97D379AE-0709-43CA-920B-5E067187B375}" presName="parTx" presStyleLbl="revTx" presStyleIdx="4" presStyleCnt="6">
        <dgm:presLayoutVars>
          <dgm:chMax val="0"/>
          <dgm:chPref val="0"/>
        </dgm:presLayoutVars>
      </dgm:prSet>
      <dgm:spPr/>
      <dgm:t>
        <a:bodyPr/>
        <a:lstStyle/>
        <a:p>
          <a:endParaRPr lang="en-US"/>
        </a:p>
      </dgm:t>
    </dgm:pt>
    <dgm:pt modelId="{3A460CB6-D428-4F8E-B24F-915E5AAEC4C4}" type="pres">
      <dgm:prSet presAssocID="{03EA0795-E495-49C8-9F50-052B2B5F3AF3}" presName="sibTrans" presStyleCnt="0"/>
      <dgm:spPr/>
    </dgm:pt>
    <dgm:pt modelId="{2C098BB1-4C4B-4D7C-9FAF-1669078123B9}" type="pres">
      <dgm:prSet presAssocID="{3EAACE7D-40CD-45C1-9ECE-07F287E419AB}" presName="compNode" presStyleCnt="0"/>
      <dgm:spPr/>
    </dgm:pt>
    <dgm:pt modelId="{3797364F-C07F-44B5-AE1C-7DDF54008624}" type="pres">
      <dgm:prSet presAssocID="{3EAACE7D-40CD-45C1-9ECE-07F287E419AB}" presName="bgRect" presStyleLbl="bgShp" presStyleIdx="5" presStyleCnt="6"/>
      <dgm:spPr/>
    </dgm:pt>
    <dgm:pt modelId="{001E6466-9BD3-4214-9168-2DAEA74F097E}" type="pres">
      <dgm:prSet presAssocID="{3EAACE7D-40CD-45C1-9ECE-07F287E419A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Clapping Hands"/>
        </a:ext>
      </dgm:extLst>
    </dgm:pt>
    <dgm:pt modelId="{E036FF9E-8C98-4D38-84B4-9823A7D50ED8}" type="pres">
      <dgm:prSet presAssocID="{3EAACE7D-40CD-45C1-9ECE-07F287E419AB}" presName="spaceRect" presStyleCnt="0"/>
      <dgm:spPr/>
    </dgm:pt>
    <dgm:pt modelId="{432A36AA-AFD5-4A51-8899-DEA3D87CBB01}" type="pres">
      <dgm:prSet presAssocID="{3EAACE7D-40CD-45C1-9ECE-07F287E419AB}" presName="parTx" presStyleLbl="revTx" presStyleIdx="5" presStyleCnt="6">
        <dgm:presLayoutVars>
          <dgm:chMax val="0"/>
          <dgm:chPref val="0"/>
        </dgm:presLayoutVars>
      </dgm:prSet>
      <dgm:spPr/>
      <dgm:t>
        <a:bodyPr/>
        <a:lstStyle/>
        <a:p>
          <a:endParaRPr lang="en-US"/>
        </a:p>
      </dgm:t>
    </dgm:pt>
  </dgm:ptLst>
  <dgm:cxnLst>
    <dgm:cxn modelId="{5CF45BB3-10EC-4168-8D40-82B27CD98490}" srcId="{6424E3E0-CDBC-4498-B89C-AFE7EDD522B8}" destId="{3EAACE7D-40CD-45C1-9ECE-07F287E419AB}" srcOrd="5" destOrd="0" parTransId="{47DA01D3-8996-4212-834F-2C15FE544772}" sibTransId="{CB451628-1731-42A1-AB90-4C2F636FACAA}"/>
    <dgm:cxn modelId="{72A31F1A-7976-489C-BF04-6B4362CE926D}" srcId="{6424E3E0-CDBC-4498-B89C-AFE7EDD522B8}" destId="{637393D9-BA4C-4AAF-9E82-09E941790CB0}" srcOrd="2" destOrd="0" parTransId="{657F2FBF-64A0-42B9-B585-14CB6E953A80}" sibTransId="{3E5FF150-3DB6-457D-992A-9B348091596C}"/>
    <dgm:cxn modelId="{034FCF4A-8619-44F7-A269-3647F233856E}" type="presOf" srcId="{600B8F30-39B0-4E7F-8F63-846E4212F498}" destId="{C0995476-22E1-463D-8880-AFF0881C2EA2}" srcOrd="0" destOrd="0" presId="urn:microsoft.com/office/officeart/2018/2/layout/IconVerticalSolidList"/>
    <dgm:cxn modelId="{40FA4E50-99EA-45A2-94F5-C863502CF44E}" type="presOf" srcId="{637393D9-BA4C-4AAF-9E82-09E941790CB0}" destId="{C428FD87-E20E-46CB-82FC-543F4E2845D0}" srcOrd="0" destOrd="0" presId="urn:microsoft.com/office/officeart/2018/2/layout/IconVerticalSolidList"/>
    <dgm:cxn modelId="{20340928-F299-42BB-A6B9-1738837A92E8}" srcId="{6424E3E0-CDBC-4498-B89C-AFE7EDD522B8}" destId="{600B8F30-39B0-4E7F-8F63-846E4212F498}" srcOrd="3" destOrd="0" parTransId="{AD3131D1-3E42-4E12-9E2B-E0BD542ECB0F}" sibTransId="{44492131-0C20-4C8D-AC4B-3560ABB45CA0}"/>
    <dgm:cxn modelId="{566FAB3D-9E1C-476C-BCFA-2C9888068D04}" type="presOf" srcId="{D2FDDB02-52ED-427E-B58C-5DE6E3553B1E}" destId="{A7B971FD-0740-4E2F-8A10-BC61938529A4}" srcOrd="0" destOrd="0" presId="urn:microsoft.com/office/officeart/2018/2/layout/IconVerticalSolidList"/>
    <dgm:cxn modelId="{86C4CA23-3419-452F-93DE-3A9C5B658251}" type="presOf" srcId="{6424E3E0-CDBC-4498-B89C-AFE7EDD522B8}" destId="{C53D95A5-D2CC-4B11-A54C-75EC7864A669}" srcOrd="0" destOrd="0" presId="urn:microsoft.com/office/officeart/2018/2/layout/IconVerticalSolidList"/>
    <dgm:cxn modelId="{82964B74-589F-401A-AAFE-6B94E7028AB6}" type="presOf" srcId="{3EAACE7D-40CD-45C1-9ECE-07F287E419AB}" destId="{432A36AA-AFD5-4A51-8899-DEA3D87CBB01}" srcOrd="0" destOrd="0" presId="urn:microsoft.com/office/officeart/2018/2/layout/IconVerticalSolidList"/>
    <dgm:cxn modelId="{5FBED975-0B85-4E51-A806-5E7A7E5F0F7B}" type="presOf" srcId="{97D379AE-0709-43CA-920B-5E067187B375}" destId="{F9154657-35B5-49FE-9109-15D26DC1E444}" srcOrd="0" destOrd="0" presId="urn:microsoft.com/office/officeart/2018/2/layout/IconVerticalSolidList"/>
    <dgm:cxn modelId="{A08BA31E-85ED-40EF-84FC-F3A1F2C64C19}" srcId="{6424E3E0-CDBC-4498-B89C-AFE7EDD522B8}" destId="{D2FDDB02-52ED-427E-B58C-5DE6E3553B1E}" srcOrd="0" destOrd="0" parTransId="{85DD76CC-2253-4C89-AACE-A9F444756F64}" sibTransId="{6821F603-EFCC-4646-B192-FB66851DC48E}"/>
    <dgm:cxn modelId="{FA2DEE21-5D6C-410F-9277-A72EDD137BD9}" srcId="{6424E3E0-CDBC-4498-B89C-AFE7EDD522B8}" destId="{288D15A8-0DCA-4216-91F6-69D30E01DD42}" srcOrd="1" destOrd="0" parTransId="{B9D567CF-1620-4CA9-A018-E0414AE15C2E}" sibTransId="{11707D5E-8E53-45DF-9E3E-089F0DCF299C}"/>
    <dgm:cxn modelId="{15D96E44-B7D1-4046-82D7-EF8D4A1EA59F}" type="presOf" srcId="{288D15A8-0DCA-4216-91F6-69D30E01DD42}" destId="{5B89FE31-5567-4099-B681-BD4D0D2076C0}" srcOrd="0" destOrd="0" presId="urn:microsoft.com/office/officeart/2018/2/layout/IconVerticalSolidList"/>
    <dgm:cxn modelId="{2562D3C4-E1CD-46AC-8870-E1138206EB66}" srcId="{6424E3E0-CDBC-4498-B89C-AFE7EDD522B8}" destId="{97D379AE-0709-43CA-920B-5E067187B375}" srcOrd="4" destOrd="0" parTransId="{3436DABF-93AE-410C-A839-F4F3C5B19DAB}" sibTransId="{03EA0795-E495-49C8-9F50-052B2B5F3AF3}"/>
    <dgm:cxn modelId="{D74D2F63-C78F-4472-8E92-B16D665C5381}" type="presParOf" srcId="{C53D95A5-D2CC-4B11-A54C-75EC7864A669}" destId="{BD81573D-2BA5-47E3-A34B-913C046B6AE1}" srcOrd="0" destOrd="0" presId="urn:microsoft.com/office/officeart/2018/2/layout/IconVerticalSolidList"/>
    <dgm:cxn modelId="{03238CEB-B381-4993-AB9F-A5A9D3745D0D}" type="presParOf" srcId="{BD81573D-2BA5-47E3-A34B-913C046B6AE1}" destId="{92FD7F2E-EEE9-4853-BBB1-54EE1EB19D75}" srcOrd="0" destOrd="0" presId="urn:microsoft.com/office/officeart/2018/2/layout/IconVerticalSolidList"/>
    <dgm:cxn modelId="{B7B4D202-910F-47D7-B51C-98E07D5491BF}" type="presParOf" srcId="{BD81573D-2BA5-47E3-A34B-913C046B6AE1}" destId="{EB4D9A79-E8EE-4BFD-9297-B91D7AA39A06}" srcOrd="1" destOrd="0" presId="urn:microsoft.com/office/officeart/2018/2/layout/IconVerticalSolidList"/>
    <dgm:cxn modelId="{D3C78B0C-8951-41D8-8D5D-3F2595F26CAE}" type="presParOf" srcId="{BD81573D-2BA5-47E3-A34B-913C046B6AE1}" destId="{DF26AEB3-A7C3-4E71-82DA-558004B9F60A}" srcOrd="2" destOrd="0" presId="urn:microsoft.com/office/officeart/2018/2/layout/IconVerticalSolidList"/>
    <dgm:cxn modelId="{63FDA3BA-D7FC-42E6-94F0-29C68EB1893B}" type="presParOf" srcId="{BD81573D-2BA5-47E3-A34B-913C046B6AE1}" destId="{A7B971FD-0740-4E2F-8A10-BC61938529A4}" srcOrd="3" destOrd="0" presId="urn:microsoft.com/office/officeart/2018/2/layout/IconVerticalSolidList"/>
    <dgm:cxn modelId="{D0E756C5-65AC-4EA4-BA54-1803A4E97DB2}" type="presParOf" srcId="{C53D95A5-D2CC-4B11-A54C-75EC7864A669}" destId="{60A868D1-8B87-4E39-8FF5-9C4B528A5D9E}" srcOrd="1" destOrd="0" presId="urn:microsoft.com/office/officeart/2018/2/layout/IconVerticalSolidList"/>
    <dgm:cxn modelId="{E7182A42-11DF-4137-9F52-7BBD42B5F1B5}" type="presParOf" srcId="{C53D95A5-D2CC-4B11-A54C-75EC7864A669}" destId="{2B4F2FE1-F065-4504-A65F-DD087C3DB2A7}" srcOrd="2" destOrd="0" presId="urn:microsoft.com/office/officeart/2018/2/layout/IconVerticalSolidList"/>
    <dgm:cxn modelId="{6C2F90F8-13AE-4265-B940-41E8536D345D}" type="presParOf" srcId="{2B4F2FE1-F065-4504-A65F-DD087C3DB2A7}" destId="{58A18DB4-D384-4B94-A58D-B39EDE84B5F3}" srcOrd="0" destOrd="0" presId="urn:microsoft.com/office/officeart/2018/2/layout/IconVerticalSolidList"/>
    <dgm:cxn modelId="{340F7179-61DE-4DEA-9BC2-107BD9F21614}" type="presParOf" srcId="{2B4F2FE1-F065-4504-A65F-DD087C3DB2A7}" destId="{9FAE8EA9-BD60-4808-AF9E-813B853CAC3B}" srcOrd="1" destOrd="0" presId="urn:microsoft.com/office/officeart/2018/2/layout/IconVerticalSolidList"/>
    <dgm:cxn modelId="{88159D7D-40B5-4383-9C1F-0E97134E0BFA}" type="presParOf" srcId="{2B4F2FE1-F065-4504-A65F-DD087C3DB2A7}" destId="{632BC679-D699-4B4B-847A-FF8D5C684FB8}" srcOrd="2" destOrd="0" presId="urn:microsoft.com/office/officeart/2018/2/layout/IconVerticalSolidList"/>
    <dgm:cxn modelId="{E4105B61-67E9-4BE1-A997-A3994F5A7FBE}" type="presParOf" srcId="{2B4F2FE1-F065-4504-A65F-DD087C3DB2A7}" destId="{5B89FE31-5567-4099-B681-BD4D0D2076C0}" srcOrd="3" destOrd="0" presId="urn:microsoft.com/office/officeart/2018/2/layout/IconVerticalSolidList"/>
    <dgm:cxn modelId="{E19C5169-DB79-4FA0-867D-965CC32195DE}" type="presParOf" srcId="{C53D95A5-D2CC-4B11-A54C-75EC7864A669}" destId="{23F50557-BDF1-41E1-B566-D88BA2179437}" srcOrd="3" destOrd="0" presId="urn:microsoft.com/office/officeart/2018/2/layout/IconVerticalSolidList"/>
    <dgm:cxn modelId="{05444095-5483-4BCB-B2B0-90DECF48601B}" type="presParOf" srcId="{C53D95A5-D2CC-4B11-A54C-75EC7864A669}" destId="{87A3C677-A959-407D-8FFF-715C50C15B38}" srcOrd="4" destOrd="0" presId="urn:microsoft.com/office/officeart/2018/2/layout/IconVerticalSolidList"/>
    <dgm:cxn modelId="{3AFA05E6-904B-4162-BF88-AC4EEE6594AD}" type="presParOf" srcId="{87A3C677-A959-407D-8FFF-715C50C15B38}" destId="{ACABEC91-498D-45DE-86FF-0E3ACAB286D4}" srcOrd="0" destOrd="0" presId="urn:microsoft.com/office/officeart/2018/2/layout/IconVerticalSolidList"/>
    <dgm:cxn modelId="{523C4804-A731-45C9-B576-F8B58FC56C35}" type="presParOf" srcId="{87A3C677-A959-407D-8FFF-715C50C15B38}" destId="{4ED19658-F758-4C35-920C-5B0180B31BED}" srcOrd="1" destOrd="0" presId="urn:microsoft.com/office/officeart/2018/2/layout/IconVerticalSolidList"/>
    <dgm:cxn modelId="{48971991-BFC2-46FD-89B9-20464D283906}" type="presParOf" srcId="{87A3C677-A959-407D-8FFF-715C50C15B38}" destId="{18855076-AA28-4CD9-8B2E-64943762C359}" srcOrd="2" destOrd="0" presId="urn:microsoft.com/office/officeart/2018/2/layout/IconVerticalSolidList"/>
    <dgm:cxn modelId="{F4B47727-7B60-4C80-A116-5B04FB9CEBE3}" type="presParOf" srcId="{87A3C677-A959-407D-8FFF-715C50C15B38}" destId="{C428FD87-E20E-46CB-82FC-543F4E2845D0}" srcOrd="3" destOrd="0" presId="urn:microsoft.com/office/officeart/2018/2/layout/IconVerticalSolidList"/>
    <dgm:cxn modelId="{213B0C5B-3B76-43F1-BB77-33A90578B487}" type="presParOf" srcId="{C53D95A5-D2CC-4B11-A54C-75EC7864A669}" destId="{91FF8998-AABB-477E-9826-99D6A4EF3800}" srcOrd="5" destOrd="0" presId="urn:microsoft.com/office/officeart/2018/2/layout/IconVerticalSolidList"/>
    <dgm:cxn modelId="{F903E9A2-8FBE-44F9-B6E8-DA15645B8488}" type="presParOf" srcId="{C53D95A5-D2CC-4B11-A54C-75EC7864A669}" destId="{559D3486-42EC-4C53-8B8D-211DCF681EDF}" srcOrd="6" destOrd="0" presId="urn:microsoft.com/office/officeart/2018/2/layout/IconVerticalSolidList"/>
    <dgm:cxn modelId="{7AC3BD14-A788-464B-8EBC-BB934EBC0839}" type="presParOf" srcId="{559D3486-42EC-4C53-8B8D-211DCF681EDF}" destId="{4E03E841-2E23-4294-A164-D944E8C395BC}" srcOrd="0" destOrd="0" presId="urn:microsoft.com/office/officeart/2018/2/layout/IconVerticalSolidList"/>
    <dgm:cxn modelId="{5F057E27-4471-409C-99B0-964FF82A7732}" type="presParOf" srcId="{559D3486-42EC-4C53-8B8D-211DCF681EDF}" destId="{29035689-AD3A-4F3F-B70A-F8C69826F4A2}" srcOrd="1" destOrd="0" presId="urn:microsoft.com/office/officeart/2018/2/layout/IconVerticalSolidList"/>
    <dgm:cxn modelId="{6CC7475D-CCA9-44E1-864C-A30435F94E2B}" type="presParOf" srcId="{559D3486-42EC-4C53-8B8D-211DCF681EDF}" destId="{7F53066C-912B-4AAF-9EFA-A14A1AA5F407}" srcOrd="2" destOrd="0" presId="urn:microsoft.com/office/officeart/2018/2/layout/IconVerticalSolidList"/>
    <dgm:cxn modelId="{0717C9AC-2F36-45EF-870B-9470EE1C694B}" type="presParOf" srcId="{559D3486-42EC-4C53-8B8D-211DCF681EDF}" destId="{C0995476-22E1-463D-8880-AFF0881C2EA2}" srcOrd="3" destOrd="0" presId="urn:microsoft.com/office/officeart/2018/2/layout/IconVerticalSolidList"/>
    <dgm:cxn modelId="{EAA2BB38-CEB9-4206-84EC-C289F7F06E38}" type="presParOf" srcId="{C53D95A5-D2CC-4B11-A54C-75EC7864A669}" destId="{2BEADAC3-BDA8-4DD3-B950-6EDBBA243EDD}" srcOrd="7" destOrd="0" presId="urn:microsoft.com/office/officeart/2018/2/layout/IconVerticalSolidList"/>
    <dgm:cxn modelId="{D22588C2-D32E-461A-BD34-C7E7D4959E03}" type="presParOf" srcId="{C53D95A5-D2CC-4B11-A54C-75EC7864A669}" destId="{49EA6370-2AC2-4FC6-B5CD-ED329DB5BACB}" srcOrd="8" destOrd="0" presId="urn:microsoft.com/office/officeart/2018/2/layout/IconVerticalSolidList"/>
    <dgm:cxn modelId="{0E3BB30A-614B-4D3E-A527-E866B981E805}" type="presParOf" srcId="{49EA6370-2AC2-4FC6-B5CD-ED329DB5BACB}" destId="{FA70B92C-E491-41DE-8F08-E09C92A9BE73}" srcOrd="0" destOrd="0" presId="urn:microsoft.com/office/officeart/2018/2/layout/IconVerticalSolidList"/>
    <dgm:cxn modelId="{FE2CDDA1-686D-4613-8BFB-6088507D8154}" type="presParOf" srcId="{49EA6370-2AC2-4FC6-B5CD-ED329DB5BACB}" destId="{4DDD043E-5B9D-4541-81FC-883FB9F35283}" srcOrd="1" destOrd="0" presId="urn:microsoft.com/office/officeart/2018/2/layout/IconVerticalSolidList"/>
    <dgm:cxn modelId="{3C57817A-EF55-45E5-B570-7869262B2BB5}" type="presParOf" srcId="{49EA6370-2AC2-4FC6-B5CD-ED329DB5BACB}" destId="{6CB03CD8-431F-4CEA-BB08-EF6206DBDF11}" srcOrd="2" destOrd="0" presId="urn:microsoft.com/office/officeart/2018/2/layout/IconVerticalSolidList"/>
    <dgm:cxn modelId="{588F8ECC-ED21-4681-80D4-60BD616C6BEE}" type="presParOf" srcId="{49EA6370-2AC2-4FC6-B5CD-ED329DB5BACB}" destId="{F9154657-35B5-49FE-9109-15D26DC1E444}" srcOrd="3" destOrd="0" presId="urn:microsoft.com/office/officeart/2018/2/layout/IconVerticalSolidList"/>
    <dgm:cxn modelId="{A5873CBE-35AE-4700-9A2C-A4A70D5FE138}" type="presParOf" srcId="{C53D95A5-D2CC-4B11-A54C-75EC7864A669}" destId="{3A460CB6-D428-4F8E-B24F-915E5AAEC4C4}" srcOrd="9" destOrd="0" presId="urn:microsoft.com/office/officeart/2018/2/layout/IconVerticalSolidList"/>
    <dgm:cxn modelId="{04C21D36-DEE0-4241-A047-920904FDB52D}" type="presParOf" srcId="{C53D95A5-D2CC-4B11-A54C-75EC7864A669}" destId="{2C098BB1-4C4B-4D7C-9FAF-1669078123B9}" srcOrd="10" destOrd="0" presId="urn:microsoft.com/office/officeart/2018/2/layout/IconVerticalSolidList"/>
    <dgm:cxn modelId="{675221A1-DED3-4D26-A737-F57BB01FEF9D}" type="presParOf" srcId="{2C098BB1-4C4B-4D7C-9FAF-1669078123B9}" destId="{3797364F-C07F-44B5-AE1C-7DDF54008624}" srcOrd="0" destOrd="0" presId="urn:microsoft.com/office/officeart/2018/2/layout/IconVerticalSolidList"/>
    <dgm:cxn modelId="{42E61BA9-880E-4841-B883-AB6192415755}" type="presParOf" srcId="{2C098BB1-4C4B-4D7C-9FAF-1669078123B9}" destId="{001E6466-9BD3-4214-9168-2DAEA74F097E}" srcOrd="1" destOrd="0" presId="urn:microsoft.com/office/officeart/2018/2/layout/IconVerticalSolidList"/>
    <dgm:cxn modelId="{B434EAE1-4AFE-40BD-B4E6-5B14BE011B49}" type="presParOf" srcId="{2C098BB1-4C4B-4D7C-9FAF-1669078123B9}" destId="{E036FF9E-8C98-4D38-84B4-9823A7D50ED8}" srcOrd="2" destOrd="0" presId="urn:microsoft.com/office/officeart/2018/2/layout/IconVerticalSolidList"/>
    <dgm:cxn modelId="{422639D5-41CC-4B08-B13F-0393D3EF2933}" type="presParOf" srcId="{2C098BB1-4C4B-4D7C-9FAF-1669078123B9}" destId="{432A36AA-AFD5-4A51-8899-DEA3D87CBB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512948-F17D-460B-88B3-49C29887C42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81239C9-DA51-4FDC-9DED-891632A6B29D}">
      <dgm:prSet/>
      <dgm:spPr/>
      <dgm:t>
        <a:bodyPr/>
        <a:lstStyle/>
        <a:p>
          <a:pPr>
            <a:defRPr cap="all"/>
          </a:pPr>
          <a:r>
            <a:rPr lang="en-US" b="1"/>
            <a:t>Student </a:t>
          </a:r>
          <a:endParaRPr lang="en-US"/>
        </a:p>
      </dgm:t>
    </dgm:pt>
    <dgm:pt modelId="{DA313EAC-A6ED-4DE0-A14A-85BF40C23F71}" type="parTrans" cxnId="{3C75B84D-8EC3-45DB-BACC-CF38696A32D7}">
      <dgm:prSet/>
      <dgm:spPr/>
      <dgm:t>
        <a:bodyPr/>
        <a:lstStyle/>
        <a:p>
          <a:endParaRPr lang="en-US"/>
        </a:p>
      </dgm:t>
    </dgm:pt>
    <dgm:pt modelId="{7918A52B-451D-4B5F-9527-0C39E0C495BA}" type="sibTrans" cxnId="{3C75B84D-8EC3-45DB-BACC-CF38696A32D7}">
      <dgm:prSet/>
      <dgm:spPr/>
      <dgm:t>
        <a:bodyPr/>
        <a:lstStyle/>
        <a:p>
          <a:endParaRPr lang="en-US"/>
        </a:p>
      </dgm:t>
    </dgm:pt>
    <dgm:pt modelId="{EC87C38C-740F-4C17-9024-95BDAA4903B6}">
      <dgm:prSet/>
      <dgm:spPr/>
      <dgm:t>
        <a:bodyPr/>
        <a:lstStyle/>
        <a:p>
          <a:pPr>
            <a:defRPr cap="all"/>
          </a:pPr>
          <a:r>
            <a:rPr lang="en-US" b="1"/>
            <a:t>Faculty </a:t>
          </a:r>
          <a:endParaRPr lang="en-US"/>
        </a:p>
      </dgm:t>
    </dgm:pt>
    <dgm:pt modelId="{2D7CC339-3461-4B63-8528-958E8224A419}" type="parTrans" cxnId="{537C897B-2418-4B0F-8002-71E2C6AC8BF2}">
      <dgm:prSet/>
      <dgm:spPr/>
      <dgm:t>
        <a:bodyPr/>
        <a:lstStyle/>
        <a:p>
          <a:endParaRPr lang="en-US"/>
        </a:p>
      </dgm:t>
    </dgm:pt>
    <dgm:pt modelId="{B2C048FE-F1C6-41BC-8C80-4DF19056FE07}" type="sibTrans" cxnId="{537C897B-2418-4B0F-8002-71E2C6AC8BF2}">
      <dgm:prSet/>
      <dgm:spPr/>
      <dgm:t>
        <a:bodyPr/>
        <a:lstStyle/>
        <a:p>
          <a:endParaRPr lang="en-US"/>
        </a:p>
      </dgm:t>
    </dgm:pt>
    <dgm:pt modelId="{CD04BB09-13DC-4B8E-9932-394F4E8EA7E1}">
      <dgm:prSet/>
      <dgm:spPr/>
      <dgm:t>
        <a:bodyPr/>
        <a:lstStyle/>
        <a:p>
          <a:pPr>
            <a:defRPr cap="all"/>
          </a:pPr>
          <a:r>
            <a:rPr lang="en-US" b="1"/>
            <a:t>Institutional </a:t>
          </a:r>
          <a:endParaRPr lang="en-US"/>
        </a:p>
      </dgm:t>
    </dgm:pt>
    <dgm:pt modelId="{DCCC1813-62FF-4CDE-8FA5-2E6BFE9CA7A4}" type="parTrans" cxnId="{E39B5191-BECE-47F1-AE1A-35082AEA01C1}">
      <dgm:prSet/>
      <dgm:spPr/>
      <dgm:t>
        <a:bodyPr/>
        <a:lstStyle/>
        <a:p>
          <a:endParaRPr lang="en-US"/>
        </a:p>
      </dgm:t>
    </dgm:pt>
    <dgm:pt modelId="{3AB12A3F-2E24-4182-A50E-AFB4A307C5AB}" type="sibTrans" cxnId="{E39B5191-BECE-47F1-AE1A-35082AEA01C1}">
      <dgm:prSet/>
      <dgm:spPr/>
      <dgm:t>
        <a:bodyPr/>
        <a:lstStyle/>
        <a:p>
          <a:endParaRPr lang="en-US"/>
        </a:p>
      </dgm:t>
    </dgm:pt>
    <dgm:pt modelId="{B2C88200-5791-4079-B43F-1C22B597844C}" type="pres">
      <dgm:prSet presAssocID="{3C512948-F17D-460B-88B3-49C29887C42A}" presName="root" presStyleCnt="0">
        <dgm:presLayoutVars>
          <dgm:dir/>
          <dgm:resizeHandles val="exact"/>
        </dgm:presLayoutVars>
      </dgm:prSet>
      <dgm:spPr/>
      <dgm:t>
        <a:bodyPr/>
        <a:lstStyle/>
        <a:p>
          <a:endParaRPr lang="en-US"/>
        </a:p>
      </dgm:t>
    </dgm:pt>
    <dgm:pt modelId="{A21F0CCC-0989-4CA8-9F37-5BE63910F24C}" type="pres">
      <dgm:prSet presAssocID="{C81239C9-DA51-4FDC-9DED-891632A6B29D}" presName="compNode" presStyleCnt="0"/>
      <dgm:spPr/>
    </dgm:pt>
    <dgm:pt modelId="{55FB3409-E72B-4ED0-A21F-752294A2904D}" type="pres">
      <dgm:prSet presAssocID="{C81239C9-DA51-4FDC-9DED-891632A6B29D}" presName="iconBgRect" presStyleLbl="bgShp" presStyleIdx="0" presStyleCnt="3"/>
      <dgm:spPr/>
    </dgm:pt>
    <dgm:pt modelId="{5F785DE3-C870-4420-9023-163729FEE1C1}" type="pres">
      <dgm:prSet presAssocID="{C81239C9-DA51-4FDC-9DED-891632A6B2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ssroom"/>
        </a:ext>
      </dgm:extLst>
    </dgm:pt>
    <dgm:pt modelId="{9DA42446-28C6-41E4-B57A-EFFDC04A45D2}" type="pres">
      <dgm:prSet presAssocID="{C81239C9-DA51-4FDC-9DED-891632A6B29D}" presName="spaceRect" presStyleCnt="0"/>
      <dgm:spPr/>
    </dgm:pt>
    <dgm:pt modelId="{58531DF2-433B-4A75-BAC3-06A8B48BF771}" type="pres">
      <dgm:prSet presAssocID="{C81239C9-DA51-4FDC-9DED-891632A6B29D}" presName="textRect" presStyleLbl="revTx" presStyleIdx="0" presStyleCnt="3">
        <dgm:presLayoutVars>
          <dgm:chMax val="1"/>
          <dgm:chPref val="1"/>
        </dgm:presLayoutVars>
      </dgm:prSet>
      <dgm:spPr/>
      <dgm:t>
        <a:bodyPr/>
        <a:lstStyle/>
        <a:p>
          <a:endParaRPr lang="en-US"/>
        </a:p>
      </dgm:t>
    </dgm:pt>
    <dgm:pt modelId="{26F92B83-66F9-48B7-A8A8-6B486C5267A8}" type="pres">
      <dgm:prSet presAssocID="{7918A52B-451D-4B5F-9527-0C39E0C495BA}" presName="sibTrans" presStyleCnt="0"/>
      <dgm:spPr/>
    </dgm:pt>
    <dgm:pt modelId="{F55D8EA8-C23C-4E03-9291-084AB895B0BB}" type="pres">
      <dgm:prSet presAssocID="{EC87C38C-740F-4C17-9024-95BDAA4903B6}" presName="compNode" presStyleCnt="0"/>
      <dgm:spPr/>
    </dgm:pt>
    <dgm:pt modelId="{05477FE3-82D3-4EEE-8374-552359D47C54}" type="pres">
      <dgm:prSet presAssocID="{EC87C38C-740F-4C17-9024-95BDAA4903B6}" presName="iconBgRect" presStyleLbl="bgShp" presStyleIdx="1" presStyleCnt="3"/>
      <dgm:spPr/>
    </dgm:pt>
    <dgm:pt modelId="{7E13C266-21DA-4A58-AC69-84B940CFA347}" type="pres">
      <dgm:prSet presAssocID="{EC87C38C-740F-4C17-9024-95BDAA4903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ecturer"/>
        </a:ext>
      </dgm:extLst>
    </dgm:pt>
    <dgm:pt modelId="{CCE48F24-0419-406E-9568-91EEB76EFFED}" type="pres">
      <dgm:prSet presAssocID="{EC87C38C-740F-4C17-9024-95BDAA4903B6}" presName="spaceRect" presStyleCnt="0"/>
      <dgm:spPr/>
    </dgm:pt>
    <dgm:pt modelId="{A6B582D6-AD4B-43AD-8CC3-70656E5C4A2E}" type="pres">
      <dgm:prSet presAssocID="{EC87C38C-740F-4C17-9024-95BDAA4903B6}" presName="textRect" presStyleLbl="revTx" presStyleIdx="1" presStyleCnt="3">
        <dgm:presLayoutVars>
          <dgm:chMax val="1"/>
          <dgm:chPref val="1"/>
        </dgm:presLayoutVars>
      </dgm:prSet>
      <dgm:spPr/>
      <dgm:t>
        <a:bodyPr/>
        <a:lstStyle/>
        <a:p>
          <a:endParaRPr lang="en-US"/>
        </a:p>
      </dgm:t>
    </dgm:pt>
    <dgm:pt modelId="{35C4966B-884B-456E-8D9E-E65C92618D9B}" type="pres">
      <dgm:prSet presAssocID="{B2C048FE-F1C6-41BC-8C80-4DF19056FE07}" presName="sibTrans" presStyleCnt="0"/>
      <dgm:spPr/>
    </dgm:pt>
    <dgm:pt modelId="{67770E66-246F-4CF3-9714-AAE8FEA738B9}" type="pres">
      <dgm:prSet presAssocID="{CD04BB09-13DC-4B8E-9932-394F4E8EA7E1}" presName="compNode" presStyleCnt="0"/>
      <dgm:spPr/>
    </dgm:pt>
    <dgm:pt modelId="{47E908DE-2BB9-4771-B41E-3E47AEF839B5}" type="pres">
      <dgm:prSet presAssocID="{CD04BB09-13DC-4B8E-9932-394F4E8EA7E1}" presName="iconBgRect" presStyleLbl="bgShp" presStyleIdx="2" presStyleCnt="3"/>
      <dgm:spPr/>
    </dgm:pt>
    <dgm:pt modelId="{40D0B9E1-CBB4-4424-8596-78596C419513}" type="pres">
      <dgm:prSet presAssocID="{CD04BB09-13DC-4B8E-9932-394F4E8EA7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ourt"/>
        </a:ext>
      </dgm:extLst>
    </dgm:pt>
    <dgm:pt modelId="{679A4F6E-A18F-49F6-A903-440AB3E5E3D4}" type="pres">
      <dgm:prSet presAssocID="{CD04BB09-13DC-4B8E-9932-394F4E8EA7E1}" presName="spaceRect" presStyleCnt="0"/>
      <dgm:spPr/>
    </dgm:pt>
    <dgm:pt modelId="{313E6959-3481-4130-832F-26031DBF82D9}" type="pres">
      <dgm:prSet presAssocID="{CD04BB09-13DC-4B8E-9932-394F4E8EA7E1}" presName="textRect" presStyleLbl="revTx" presStyleIdx="2" presStyleCnt="3">
        <dgm:presLayoutVars>
          <dgm:chMax val="1"/>
          <dgm:chPref val="1"/>
        </dgm:presLayoutVars>
      </dgm:prSet>
      <dgm:spPr/>
      <dgm:t>
        <a:bodyPr/>
        <a:lstStyle/>
        <a:p>
          <a:endParaRPr lang="en-US"/>
        </a:p>
      </dgm:t>
    </dgm:pt>
  </dgm:ptLst>
  <dgm:cxnLst>
    <dgm:cxn modelId="{0C8550C5-BDE9-44BB-857A-4D0E0B7221A8}" type="presOf" srcId="{EC87C38C-740F-4C17-9024-95BDAA4903B6}" destId="{A6B582D6-AD4B-43AD-8CC3-70656E5C4A2E}" srcOrd="0" destOrd="0" presId="urn:microsoft.com/office/officeart/2018/5/layout/IconCircleLabelList"/>
    <dgm:cxn modelId="{AD5C2060-B856-4F4F-BFF6-88DEA8B1E444}" type="presOf" srcId="{CD04BB09-13DC-4B8E-9932-394F4E8EA7E1}" destId="{313E6959-3481-4130-832F-26031DBF82D9}" srcOrd="0" destOrd="0" presId="urn:microsoft.com/office/officeart/2018/5/layout/IconCircleLabelList"/>
    <dgm:cxn modelId="{537C897B-2418-4B0F-8002-71E2C6AC8BF2}" srcId="{3C512948-F17D-460B-88B3-49C29887C42A}" destId="{EC87C38C-740F-4C17-9024-95BDAA4903B6}" srcOrd="1" destOrd="0" parTransId="{2D7CC339-3461-4B63-8528-958E8224A419}" sibTransId="{B2C048FE-F1C6-41BC-8C80-4DF19056FE07}"/>
    <dgm:cxn modelId="{E39B5191-BECE-47F1-AE1A-35082AEA01C1}" srcId="{3C512948-F17D-460B-88B3-49C29887C42A}" destId="{CD04BB09-13DC-4B8E-9932-394F4E8EA7E1}" srcOrd="2" destOrd="0" parTransId="{DCCC1813-62FF-4CDE-8FA5-2E6BFE9CA7A4}" sibTransId="{3AB12A3F-2E24-4182-A50E-AFB4A307C5AB}"/>
    <dgm:cxn modelId="{DD324BCC-7652-465C-B7BF-EA26EBD87110}" type="presOf" srcId="{3C512948-F17D-460B-88B3-49C29887C42A}" destId="{B2C88200-5791-4079-B43F-1C22B597844C}" srcOrd="0" destOrd="0" presId="urn:microsoft.com/office/officeart/2018/5/layout/IconCircleLabelList"/>
    <dgm:cxn modelId="{32D84FF7-8FBF-4912-8925-C29D1D603F39}" type="presOf" srcId="{C81239C9-DA51-4FDC-9DED-891632A6B29D}" destId="{58531DF2-433B-4A75-BAC3-06A8B48BF771}" srcOrd="0" destOrd="0" presId="urn:microsoft.com/office/officeart/2018/5/layout/IconCircleLabelList"/>
    <dgm:cxn modelId="{3C75B84D-8EC3-45DB-BACC-CF38696A32D7}" srcId="{3C512948-F17D-460B-88B3-49C29887C42A}" destId="{C81239C9-DA51-4FDC-9DED-891632A6B29D}" srcOrd="0" destOrd="0" parTransId="{DA313EAC-A6ED-4DE0-A14A-85BF40C23F71}" sibTransId="{7918A52B-451D-4B5F-9527-0C39E0C495BA}"/>
    <dgm:cxn modelId="{259FC65F-2433-40C7-9291-127CBA5A05E5}" type="presParOf" srcId="{B2C88200-5791-4079-B43F-1C22B597844C}" destId="{A21F0CCC-0989-4CA8-9F37-5BE63910F24C}" srcOrd="0" destOrd="0" presId="urn:microsoft.com/office/officeart/2018/5/layout/IconCircleLabelList"/>
    <dgm:cxn modelId="{64138C8C-FE30-4FC5-AA57-0AE29D32E326}" type="presParOf" srcId="{A21F0CCC-0989-4CA8-9F37-5BE63910F24C}" destId="{55FB3409-E72B-4ED0-A21F-752294A2904D}" srcOrd="0" destOrd="0" presId="urn:microsoft.com/office/officeart/2018/5/layout/IconCircleLabelList"/>
    <dgm:cxn modelId="{DC3D50CC-6CCE-4E2A-A2C1-8E0E52B8F67C}" type="presParOf" srcId="{A21F0CCC-0989-4CA8-9F37-5BE63910F24C}" destId="{5F785DE3-C870-4420-9023-163729FEE1C1}" srcOrd="1" destOrd="0" presId="urn:microsoft.com/office/officeart/2018/5/layout/IconCircleLabelList"/>
    <dgm:cxn modelId="{A8611ECE-A2E1-4350-A8A1-C81F8777C9E5}" type="presParOf" srcId="{A21F0CCC-0989-4CA8-9F37-5BE63910F24C}" destId="{9DA42446-28C6-41E4-B57A-EFFDC04A45D2}" srcOrd="2" destOrd="0" presId="urn:microsoft.com/office/officeart/2018/5/layout/IconCircleLabelList"/>
    <dgm:cxn modelId="{5A8461C1-9E14-466E-8299-2480B766CF41}" type="presParOf" srcId="{A21F0CCC-0989-4CA8-9F37-5BE63910F24C}" destId="{58531DF2-433B-4A75-BAC3-06A8B48BF771}" srcOrd="3" destOrd="0" presId="urn:microsoft.com/office/officeart/2018/5/layout/IconCircleLabelList"/>
    <dgm:cxn modelId="{D2D30D4F-F64C-4EFA-B271-91D42BE720E1}" type="presParOf" srcId="{B2C88200-5791-4079-B43F-1C22B597844C}" destId="{26F92B83-66F9-48B7-A8A8-6B486C5267A8}" srcOrd="1" destOrd="0" presId="urn:microsoft.com/office/officeart/2018/5/layout/IconCircleLabelList"/>
    <dgm:cxn modelId="{D908ECEB-A20A-45CB-B617-32BB79C1F504}" type="presParOf" srcId="{B2C88200-5791-4079-B43F-1C22B597844C}" destId="{F55D8EA8-C23C-4E03-9291-084AB895B0BB}" srcOrd="2" destOrd="0" presId="urn:microsoft.com/office/officeart/2018/5/layout/IconCircleLabelList"/>
    <dgm:cxn modelId="{DAA162F3-E840-4396-8B28-AA3A5ADF694E}" type="presParOf" srcId="{F55D8EA8-C23C-4E03-9291-084AB895B0BB}" destId="{05477FE3-82D3-4EEE-8374-552359D47C54}" srcOrd="0" destOrd="0" presId="urn:microsoft.com/office/officeart/2018/5/layout/IconCircleLabelList"/>
    <dgm:cxn modelId="{BC6A09FE-3838-4A30-9EBA-EE0100EB1F01}" type="presParOf" srcId="{F55D8EA8-C23C-4E03-9291-084AB895B0BB}" destId="{7E13C266-21DA-4A58-AC69-84B940CFA347}" srcOrd="1" destOrd="0" presId="urn:microsoft.com/office/officeart/2018/5/layout/IconCircleLabelList"/>
    <dgm:cxn modelId="{7A61AB28-5CFB-4A5A-95B6-F456253CC44D}" type="presParOf" srcId="{F55D8EA8-C23C-4E03-9291-084AB895B0BB}" destId="{CCE48F24-0419-406E-9568-91EEB76EFFED}" srcOrd="2" destOrd="0" presId="urn:microsoft.com/office/officeart/2018/5/layout/IconCircleLabelList"/>
    <dgm:cxn modelId="{ACDC67D0-CC03-49C9-AA54-608A44693DA5}" type="presParOf" srcId="{F55D8EA8-C23C-4E03-9291-084AB895B0BB}" destId="{A6B582D6-AD4B-43AD-8CC3-70656E5C4A2E}" srcOrd="3" destOrd="0" presId="urn:microsoft.com/office/officeart/2018/5/layout/IconCircleLabelList"/>
    <dgm:cxn modelId="{2DAC4592-AB9D-4F53-A08A-8F24169AA21E}" type="presParOf" srcId="{B2C88200-5791-4079-B43F-1C22B597844C}" destId="{35C4966B-884B-456E-8D9E-E65C92618D9B}" srcOrd="3" destOrd="0" presId="urn:microsoft.com/office/officeart/2018/5/layout/IconCircleLabelList"/>
    <dgm:cxn modelId="{F80FC05C-7838-4F35-9E8C-5180D1A47697}" type="presParOf" srcId="{B2C88200-5791-4079-B43F-1C22B597844C}" destId="{67770E66-246F-4CF3-9714-AAE8FEA738B9}" srcOrd="4" destOrd="0" presId="urn:microsoft.com/office/officeart/2018/5/layout/IconCircleLabelList"/>
    <dgm:cxn modelId="{84F35CD0-F4F9-4420-B18C-8A231842D5D2}" type="presParOf" srcId="{67770E66-246F-4CF3-9714-AAE8FEA738B9}" destId="{47E908DE-2BB9-4771-B41E-3E47AEF839B5}" srcOrd="0" destOrd="0" presId="urn:microsoft.com/office/officeart/2018/5/layout/IconCircleLabelList"/>
    <dgm:cxn modelId="{5B039232-1250-4037-9A3F-1EB31DAF4EE6}" type="presParOf" srcId="{67770E66-246F-4CF3-9714-AAE8FEA738B9}" destId="{40D0B9E1-CBB4-4424-8596-78596C419513}" srcOrd="1" destOrd="0" presId="urn:microsoft.com/office/officeart/2018/5/layout/IconCircleLabelList"/>
    <dgm:cxn modelId="{5A29B1AB-8A71-4A74-8633-4E3731CD17DA}" type="presParOf" srcId="{67770E66-246F-4CF3-9714-AAE8FEA738B9}" destId="{679A4F6E-A18F-49F6-A903-440AB3E5E3D4}" srcOrd="2" destOrd="0" presId="urn:microsoft.com/office/officeart/2018/5/layout/IconCircleLabelList"/>
    <dgm:cxn modelId="{BCD63061-66E0-4A08-B54D-DC5BE10C44CA}" type="presParOf" srcId="{67770E66-246F-4CF3-9714-AAE8FEA738B9}" destId="{313E6959-3481-4130-832F-26031DBF82D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FBFC3-D5B7-49B8-833C-B6ECB428B3AD}"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6219BC4C-C4B3-4799-96E3-8654BE4A5E2F}">
      <dgm:prSet/>
      <dgm:spPr/>
      <dgm:t>
        <a:bodyPr/>
        <a:lstStyle/>
        <a:p>
          <a:r>
            <a:rPr lang="en-US" dirty="0"/>
            <a:t>Volunteerism </a:t>
          </a:r>
        </a:p>
      </dgm:t>
    </dgm:pt>
    <dgm:pt modelId="{08571154-EEE6-4DC4-92E0-6F383EAA99F0}" type="parTrans" cxnId="{041F6DFD-299B-4E6D-8538-489FF64A46B3}">
      <dgm:prSet/>
      <dgm:spPr/>
      <dgm:t>
        <a:bodyPr/>
        <a:lstStyle/>
        <a:p>
          <a:endParaRPr lang="en-US"/>
        </a:p>
      </dgm:t>
    </dgm:pt>
    <dgm:pt modelId="{4D5F8BA3-5885-4CE9-B27C-758FA4A6849D}" type="sibTrans" cxnId="{041F6DFD-299B-4E6D-8538-489FF64A46B3}">
      <dgm:prSet/>
      <dgm:spPr/>
      <dgm:t>
        <a:bodyPr/>
        <a:lstStyle/>
        <a:p>
          <a:endParaRPr lang="en-US"/>
        </a:p>
      </dgm:t>
    </dgm:pt>
    <dgm:pt modelId="{E89B255C-F084-49F0-BC49-3D344BB34003}">
      <dgm:prSet/>
      <dgm:spPr/>
      <dgm:t>
        <a:bodyPr/>
        <a:lstStyle/>
        <a:p>
          <a:r>
            <a:rPr lang="en-US" dirty="0"/>
            <a:t>Community service </a:t>
          </a:r>
        </a:p>
        <a:p>
          <a:r>
            <a:rPr lang="en-US" dirty="0"/>
            <a:t>  (professional included)  </a:t>
          </a:r>
        </a:p>
      </dgm:t>
    </dgm:pt>
    <dgm:pt modelId="{EC93CDDC-4E15-4E52-A073-A8CC5FEE5F0D}" type="parTrans" cxnId="{BB5B79E5-4267-4BBC-BFAB-CADAC724F446}">
      <dgm:prSet/>
      <dgm:spPr/>
      <dgm:t>
        <a:bodyPr/>
        <a:lstStyle/>
        <a:p>
          <a:endParaRPr lang="en-US"/>
        </a:p>
      </dgm:t>
    </dgm:pt>
    <dgm:pt modelId="{80CACFBF-9313-4415-BC7A-D5447038947B}" type="sibTrans" cxnId="{BB5B79E5-4267-4BBC-BFAB-CADAC724F446}">
      <dgm:prSet/>
      <dgm:spPr/>
      <dgm:t>
        <a:bodyPr/>
        <a:lstStyle/>
        <a:p>
          <a:endParaRPr lang="en-US"/>
        </a:p>
      </dgm:t>
    </dgm:pt>
    <dgm:pt modelId="{894211D1-C7BE-4C15-8A0B-743515F9F71F}">
      <dgm:prSet/>
      <dgm:spPr/>
      <dgm:t>
        <a:bodyPr/>
        <a:lstStyle/>
        <a:p>
          <a:r>
            <a:rPr lang="en-US"/>
            <a:t>Academic based community engagement (service-learning)</a:t>
          </a:r>
        </a:p>
      </dgm:t>
    </dgm:pt>
    <dgm:pt modelId="{65FF066B-7018-4DB5-BE52-1D8BF51B28F4}" type="parTrans" cxnId="{D3ED07B3-24DC-48D0-B6F3-8167005136C3}">
      <dgm:prSet/>
      <dgm:spPr/>
      <dgm:t>
        <a:bodyPr/>
        <a:lstStyle/>
        <a:p>
          <a:endParaRPr lang="en-US"/>
        </a:p>
      </dgm:t>
    </dgm:pt>
    <dgm:pt modelId="{01B1D1D4-0998-4C54-87B3-A3C493710E6A}" type="sibTrans" cxnId="{D3ED07B3-24DC-48D0-B6F3-8167005136C3}">
      <dgm:prSet/>
      <dgm:spPr/>
      <dgm:t>
        <a:bodyPr/>
        <a:lstStyle/>
        <a:p>
          <a:endParaRPr lang="en-US"/>
        </a:p>
      </dgm:t>
    </dgm:pt>
    <dgm:pt modelId="{8D446A08-81C4-4D7A-B885-D420161917E8}">
      <dgm:prSet/>
      <dgm:spPr/>
      <dgm:t>
        <a:bodyPr/>
        <a:lstStyle/>
        <a:p>
          <a:r>
            <a:rPr lang="en-US" dirty="0"/>
            <a:t>Community-based internships/ practicum / clinical / student teaching</a:t>
          </a:r>
        </a:p>
      </dgm:t>
    </dgm:pt>
    <dgm:pt modelId="{50E033D7-ED3D-41B5-84B6-962784685E2A}" type="parTrans" cxnId="{BC891ED9-3538-4E10-8026-3929F384F340}">
      <dgm:prSet/>
      <dgm:spPr/>
      <dgm:t>
        <a:bodyPr/>
        <a:lstStyle/>
        <a:p>
          <a:endParaRPr lang="en-US"/>
        </a:p>
      </dgm:t>
    </dgm:pt>
    <dgm:pt modelId="{520D9B4B-E1D4-4F03-AF95-A1C01B12E60F}" type="sibTrans" cxnId="{BC891ED9-3538-4E10-8026-3929F384F340}">
      <dgm:prSet/>
      <dgm:spPr/>
      <dgm:t>
        <a:bodyPr/>
        <a:lstStyle/>
        <a:p>
          <a:endParaRPr lang="en-US"/>
        </a:p>
      </dgm:t>
    </dgm:pt>
    <dgm:pt modelId="{2C104A6F-71E7-489A-8190-5D835259F1FF}">
      <dgm:prSet/>
      <dgm:spPr/>
      <dgm:t>
        <a:bodyPr/>
        <a:lstStyle/>
        <a:p>
          <a:r>
            <a:rPr lang="en-US"/>
            <a:t>Consulting, project-based </a:t>
          </a:r>
        </a:p>
      </dgm:t>
    </dgm:pt>
    <dgm:pt modelId="{534A28F3-75E7-49D0-AD50-0C2757E158BC}" type="parTrans" cxnId="{5649EC4C-1924-47ED-8228-E8D6E90D2E2B}">
      <dgm:prSet/>
      <dgm:spPr/>
      <dgm:t>
        <a:bodyPr/>
        <a:lstStyle/>
        <a:p>
          <a:endParaRPr lang="en-US"/>
        </a:p>
      </dgm:t>
    </dgm:pt>
    <dgm:pt modelId="{3FE20774-6834-435D-ADB8-59CAC2C86D7C}" type="sibTrans" cxnId="{5649EC4C-1924-47ED-8228-E8D6E90D2E2B}">
      <dgm:prSet/>
      <dgm:spPr/>
      <dgm:t>
        <a:bodyPr/>
        <a:lstStyle/>
        <a:p>
          <a:endParaRPr lang="en-US"/>
        </a:p>
      </dgm:t>
    </dgm:pt>
    <dgm:pt modelId="{942F4C77-AADE-4DE9-B21F-DB364EA3DEF9}">
      <dgm:prSet/>
      <dgm:spPr/>
      <dgm:t>
        <a:bodyPr/>
        <a:lstStyle/>
        <a:p>
          <a:r>
            <a:rPr lang="en-US"/>
            <a:t>Student community-based research</a:t>
          </a:r>
        </a:p>
      </dgm:t>
    </dgm:pt>
    <dgm:pt modelId="{091657CA-BDF9-4FC1-A007-1858B0D8853E}" type="parTrans" cxnId="{08241E4C-D9D1-4F22-ACB3-3FB1021B67B6}">
      <dgm:prSet/>
      <dgm:spPr/>
      <dgm:t>
        <a:bodyPr/>
        <a:lstStyle/>
        <a:p>
          <a:endParaRPr lang="en-US"/>
        </a:p>
      </dgm:t>
    </dgm:pt>
    <dgm:pt modelId="{0AAF26F2-72F7-4132-8DC2-A314F06F24BC}" type="sibTrans" cxnId="{08241E4C-D9D1-4F22-ACB3-3FB1021B67B6}">
      <dgm:prSet/>
      <dgm:spPr/>
      <dgm:t>
        <a:bodyPr/>
        <a:lstStyle/>
        <a:p>
          <a:endParaRPr lang="en-US"/>
        </a:p>
      </dgm:t>
    </dgm:pt>
    <dgm:pt modelId="{7E95487E-ECD8-9C43-91D6-5AFE0889817F}" type="pres">
      <dgm:prSet presAssocID="{5CCFBFC3-D5B7-49B8-833C-B6ECB428B3AD}" presName="diagram" presStyleCnt="0">
        <dgm:presLayoutVars>
          <dgm:dir/>
          <dgm:resizeHandles val="exact"/>
        </dgm:presLayoutVars>
      </dgm:prSet>
      <dgm:spPr/>
      <dgm:t>
        <a:bodyPr/>
        <a:lstStyle/>
        <a:p>
          <a:endParaRPr lang="en-US"/>
        </a:p>
      </dgm:t>
    </dgm:pt>
    <dgm:pt modelId="{2B0FC4D0-2709-9644-821F-FAE688D7F517}" type="pres">
      <dgm:prSet presAssocID="{6219BC4C-C4B3-4799-96E3-8654BE4A5E2F}" presName="node" presStyleLbl="node1" presStyleIdx="0" presStyleCnt="6">
        <dgm:presLayoutVars>
          <dgm:bulletEnabled val="1"/>
        </dgm:presLayoutVars>
      </dgm:prSet>
      <dgm:spPr/>
      <dgm:t>
        <a:bodyPr/>
        <a:lstStyle/>
        <a:p>
          <a:endParaRPr lang="en-US"/>
        </a:p>
      </dgm:t>
    </dgm:pt>
    <dgm:pt modelId="{EF011434-20E0-754A-94C5-AFD1101B9A7E}" type="pres">
      <dgm:prSet presAssocID="{4D5F8BA3-5885-4CE9-B27C-758FA4A6849D}" presName="sibTrans" presStyleCnt="0"/>
      <dgm:spPr/>
    </dgm:pt>
    <dgm:pt modelId="{E1D6CEC8-5485-1F41-AE3A-01A3F27308AB}" type="pres">
      <dgm:prSet presAssocID="{E89B255C-F084-49F0-BC49-3D344BB34003}" presName="node" presStyleLbl="node1" presStyleIdx="1" presStyleCnt="6">
        <dgm:presLayoutVars>
          <dgm:bulletEnabled val="1"/>
        </dgm:presLayoutVars>
      </dgm:prSet>
      <dgm:spPr/>
      <dgm:t>
        <a:bodyPr/>
        <a:lstStyle/>
        <a:p>
          <a:endParaRPr lang="en-US"/>
        </a:p>
      </dgm:t>
    </dgm:pt>
    <dgm:pt modelId="{F92AC10C-1D3D-E943-98E1-FABAE22564A5}" type="pres">
      <dgm:prSet presAssocID="{80CACFBF-9313-4415-BC7A-D5447038947B}" presName="sibTrans" presStyleCnt="0"/>
      <dgm:spPr/>
    </dgm:pt>
    <dgm:pt modelId="{E896E993-8EC9-1E40-B646-D9432FEB5980}" type="pres">
      <dgm:prSet presAssocID="{894211D1-C7BE-4C15-8A0B-743515F9F71F}" presName="node" presStyleLbl="node1" presStyleIdx="2" presStyleCnt="6">
        <dgm:presLayoutVars>
          <dgm:bulletEnabled val="1"/>
        </dgm:presLayoutVars>
      </dgm:prSet>
      <dgm:spPr/>
      <dgm:t>
        <a:bodyPr/>
        <a:lstStyle/>
        <a:p>
          <a:endParaRPr lang="en-US"/>
        </a:p>
      </dgm:t>
    </dgm:pt>
    <dgm:pt modelId="{72C2F9E0-EE7B-6D44-AED8-D547F65FD530}" type="pres">
      <dgm:prSet presAssocID="{01B1D1D4-0998-4C54-87B3-A3C493710E6A}" presName="sibTrans" presStyleCnt="0"/>
      <dgm:spPr/>
    </dgm:pt>
    <dgm:pt modelId="{97272AAD-F8A4-8748-8613-A8B4FBC89E84}" type="pres">
      <dgm:prSet presAssocID="{8D446A08-81C4-4D7A-B885-D420161917E8}" presName="node" presStyleLbl="node1" presStyleIdx="3" presStyleCnt="6">
        <dgm:presLayoutVars>
          <dgm:bulletEnabled val="1"/>
        </dgm:presLayoutVars>
      </dgm:prSet>
      <dgm:spPr/>
      <dgm:t>
        <a:bodyPr/>
        <a:lstStyle/>
        <a:p>
          <a:endParaRPr lang="en-US"/>
        </a:p>
      </dgm:t>
    </dgm:pt>
    <dgm:pt modelId="{85D008BB-5860-6041-B71C-F3C1DB483F6B}" type="pres">
      <dgm:prSet presAssocID="{520D9B4B-E1D4-4F03-AF95-A1C01B12E60F}" presName="sibTrans" presStyleCnt="0"/>
      <dgm:spPr/>
    </dgm:pt>
    <dgm:pt modelId="{4BA36C09-EEEF-8543-9B08-78F967001C50}" type="pres">
      <dgm:prSet presAssocID="{2C104A6F-71E7-489A-8190-5D835259F1FF}" presName="node" presStyleLbl="node1" presStyleIdx="4" presStyleCnt="6">
        <dgm:presLayoutVars>
          <dgm:bulletEnabled val="1"/>
        </dgm:presLayoutVars>
      </dgm:prSet>
      <dgm:spPr/>
      <dgm:t>
        <a:bodyPr/>
        <a:lstStyle/>
        <a:p>
          <a:endParaRPr lang="en-US"/>
        </a:p>
      </dgm:t>
    </dgm:pt>
    <dgm:pt modelId="{E1D597C3-5969-A84C-8934-B9C3644ACFEF}" type="pres">
      <dgm:prSet presAssocID="{3FE20774-6834-435D-ADB8-59CAC2C86D7C}" presName="sibTrans" presStyleCnt="0"/>
      <dgm:spPr/>
    </dgm:pt>
    <dgm:pt modelId="{8C8CC2FA-1D27-9C4C-B767-7E64AEAF15CE}" type="pres">
      <dgm:prSet presAssocID="{942F4C77-AADE-4DE9-B21F-DB364EA3DEF9}" presName="node" presStyleLbl="node1" presStyleIdx="5" presStyleCnt="6">
        <dgm:presLayoutVars>
          <dgm:bulletEnabled val="1"/>
        </dgm:presLayoutVars>
      </dgm:prSet>
      <dgm:spPr/>
      <dgm:t>
        <a:bodyPr/>
        <a:lstStyle/>
        <a:p>
          <a:endParaRPr lang="en-US"/>
        </a:p>
      </dgm:t>
    </dgm:pt>
  </dgm:ptLst>
  <dgm:cxnLst>
    <dgm:cxn modelId="{6D89ADC9-61B7-E949-81A3-753044E625DB}" type="presOf" srcId="{6219BC4C-C4B3-4799-96E3-8654BE4A5E2F}" destId="{2B0FC4D0-2709-9644-821F-FAE688D7F517}" srcOrd="0" destOrd="0" presId="urn:microsoft.com/office/officeart/2005/8/layout/default"/>
    <dgm:cxn modelId="{2B2C44DE-67A3-474A-ADFE-EB01E1B07812}" type="presOf" srcId="{E89B255C-F084-49F0-BC49-3D344BB34003}" destId="{E1D6CEC8-5485-1F41-AE3A-01A3F27308AB}" srcOrd="0" destOrd="0" presId="urn:microsoft.com/office/officeart/2005/8/layout/default"/>
    <dgm:cxn modelId="{08241E4C-D9D1-4F22-ACB3-3FB1021B67B6}" srcId="{5CCFBFC3-D5B7-49B8-833C-B6ECB428B3AD}" destId="{942F4C77-AADE-4DE9-B21F-DB364EA3DEF9}" srcOrd="5" destOrd="0" parTransId="{091657CA-BDF9-4FC1-A007-1858B0D8853E}" sibTransId="{0AAF26F2-72F7-4132-8DC2-A314F06F24BC}"/>
    <dgm:cxn modelId="{BB5B79E5-4267-4BBC-BFAB-CADAC724F446}" srcId="{5CCFBFC3-D5B7-49B8-833C-B6ECB428B3AD}" destId="{E89B255C-F084-49F0-BC49-3D344BB34003}" srcOrd="1" destOrd="0" parTransId="{EC93CDDC-4E15-4E52-A073-A8CC5FEE5F0D}" sibTransId="{80CACFBF-9313-4415-BC7A-D5447038947B}"/>
    <dgm:cxn modelId="{0BB380F7-99EE-B341-8C9F-37196ECBA0E5}" type="presOf" srcId="{8D446A08-81C4-4D7A-B885-D420161917E8}" destId="{97272AAD-F8A4-8748-8613-A8B4FBC89E84}" srcOrd="0" destOrd="0" presId="urn:microsoft.com/office/officeart/2005/8/layout/default"/>
    <dgm:cxn modelId="{BC891ED9-3538-4E10-8026-3929F384F340}" srcId="{5CCFBFC3-D5B7-49B8-833C-B6ECB428B3AD}" destId="{8D446A08-81C4-4D7A-B885-D420161917E8}" srcOrd="3" destOrd="0" parTransId="{50E033D7-ED3D-41B5-84B6-962784685E2A}" sibTransId="{520D9B4B-E1D4-4F03-AF95-A1C01B12E60F}"/>
    <dgm:cxn modelId="{036022F7-A619-8144-97E6-EBDA876983EE}" type="presOf" srcId="{2C104A6F-71E7-489A-8190-5D835259F1FF}" destId="{4BA36C09-EEEF-8543-9B08-78F967001C50}" srcOrd="0" destOrd="0" presId="urn:microsoft.com/office/officeart/2005/8/layout/default"/>
    <dgm:cxn modelId="{5649EC4C-1924-47ED-8228-E8D6E90D2E2B}" srcId="{5CCFBFC3-D5B7-49B8-833C-B6ECB428B3AD}" destId="{2C104A6F-71E7-489A-8190-5D835259F1FF}" srcOrd="4" destOrd="0" parTransId="{534A28F3-75E7-49D0-AD50-0C2757E158BC}" sibTransId="{3FE20774-6834-435D-ADB8-59CAC2C86D7C}"/>
    <dgm:cxn modelId="{D3ED07B3-24DC-48D0-B6F3-8167005136C3}" srcId="{5CCFBFC3-D5B7-49B8-833C-B6ECB428B3AD}" destId="{894211D1-C7BE-4C15-8A0B-743515F9F71F}" srcOrd="2" destOrd="0" parTransId="{65FF066B-7018-4DB5-BE52-1D8BF51B28F4}" sibTransId="{01B1D1D4-0998-4C54-87B3-A3C493710E6A}"/>
    <dgm:cxn modelId="{5893A55C-BF98-AC45-BC38-3F4DEDAA8801}" type="presOf" srcId="{942F4C77-AADE-4DE9-B21F-DB364EA3DEF9}" destId="{8C8CC2FA-1D27-9C4C-B767-7E64AEAF15CE}" srcOrd="0" destOrd="0" presId="urn:microsoft.com/office/officeart/2005/8/layout/default"/>
    <dgm:cxn modelId="{BD1475C3-5066-3C47-A61A-1E5B119CC0A9}" type="presOf" srcId="{894211D1-C7BE-4C15-8A0B-743515F9F71F}" destId="{E896E993-8EC9-1E40-B646-D9432FEB5980}" srcOrd="0" destOrd="0" presId="urn:microsoft.com/office/officeart/2005/8/layout/default"/>
    <dgm:cxn modelId="{C9E3E378-E6AE-3348-8044-B3C5A54085E2}" type="presOf" srcId="{5CCFBFC3-D5B7-49B8-833C-B6ECB428B3AD}" destId="{7E95487E-ECD8-9C43-91D6-5AFE0889817F}" srcOrd="0" destOrd="0" presId="urn:microsoft.com/office/officeart/2005/8/layout/default"/>
    <dgm:cxn modelId="{041F6DFD-299B-4E6D-8538-489FF64A46B3}" srcId="{5CCFBFC3-D5B7-49B8-833C-B6ECB428B3AD}" destId="{6219BC4C-C4B3-4799-96E3-8654BE4A5E2F}" srcOrd="0" destOrd="0" parTransId="{08571154-EEE6-4DC4-92E0-6F383EAA99F0}" sibTransId="{4D5F8BA3-5885-4CE9-B27C-758FA4A6849D}"/>
    <dgm:cxn modelId="{8C9D3138-C2AB-BB4F-BBFD-2F681FFA3346}" type="presParOf" srcId="{7E95487E-ECD8-9C43-91D6-5AFE0889817F}" destId="{2B0FC4D0-2709-9644-821F-FAE688D7F517}" srcOrd="0" destOrd="0" presId="urn:microsoft.com/office/officeart/2005/8/layout/default"/>
    <dgm:cxn modelId="{FBB81202-7996-AD40-9E5C-910123F3833C}" type="presParOf" srcId="{7E95487E-ECD8-9C43-91D6-5AFE0889817F}" destId="{EF011434-20E0-754A-94C5-AFD1101B9A7E}" srcOrd="1" destOrd="0" presId="urn:microsoft.com/office/officeart/2005/8/layout/default"/>
    <dgm:cxn modelId="{719BB8DB-6131-C546-B9EE-0BF0426EE541}" type="presParOf" srcId="{7E95487E-ECD8-9C43-91D6-5AFE0889817F}" destId="{E1D6CEC8-5485-1F41-AE3A-01A3F27308AB}" srcOrd="2" destOrd="0" presId="urn:microsoft.com/office/officeart/2005/8/layout/default"/>
    <dgm:cxn modelId="{3FABEE6D-3010-3842-ABFC-002BC3D3C675}" type="presParOf" srcId="{7E95487E-ECD8-9C43-91D6-5AFE0889817F}" destId="{F92AC10C-1D3D-E943-98E1-FABAE22564A5}" srcOrd="3" destOrd="0" presId="urn:microsoft.com/office/officeart/2005/8/layout/default"/>
    <dgm:cxn modelId="{6463338C-188C-E14A-A710-7BF30F335BAA}" type="presParOf" srcId="{7E95487E-ECD8-9C43-91D6-5AFE0889817F}" destId="{E896E993-8EC9-1E40-B646-D9432FEB5980}" srcOrd="4" destOrd="0" presId="urn:microsoft.com/office/officeart/2005/8/layout/default"/>
    <dgm:cxn modelId="{55C58A47-64CA-F34A-B997-20FE86B0D5E6}" type="presParOf" srcId="{7E95487E-ECD8-9C43-91D6-5AFE0889817F}" destId="{72C2F9E0-EE7B-6D44-AED8-D547F65FD530}" srcOrd="5" destOrd="0" presId="urn:microsoft.com/office/officeart/2005/8/layout/default"/>
    <dgm:cxn modelId="{96E61643-E5F0-C04C-BE57-57B147E995A9}" type="presParOf" srcId="{7E95487E-ECD8-9C43-91D6-5AFE0889817F}" destId="{97272AAD-F8A4-8748-8613-A8B4FBC89E84}" srcOrd="6" destOrd="0" presId="urn:microsoft.com/office/officeart/2005/8/layout/default"/>
    <dgm:cxn modelId="{D17C7FD7-39DA-DE40-920A-26F5AE73B53E}" type="presParOf" srcId="{7E95487E-ECD8-9C43-91D6-5AFE0889817F}" destId="{85D008BB-5860-6041-B71C-F3C1DB483F6B}" srcOrd="7" destOrd="0" presId="urn:microsoft.com/office/officeart/2005/8/layout/default"/>
    <dgm:cxn modelId="{2636736D-2688-4745-BD54-88E1373854B7}" type="presParOf" srcId="{7E95487E-ECD8-9C43-91D6-5AFE0889817F}" destId="{4BA36C09-EEEF-8543-9B08-78F967001C50}" srcOrd="8" destOrd="0" presId="urn:microsoft.com/office/officeart/2005/8/layout/default"/>
    <dgm:cxn modelId="{8E07F8AE-6EC2-F145-97BB-935FB0A76F4E}" type="presParOf" srcId="{7E95487E-ECD8-9C43-91D6-5AFE0889817F}" destId="{E1D597C3-5969-A84C-8934-B9C3644ACFEF}" srcOrd="9" destOrd="0" presId="urn:microsoft.com/office/officeart/2005/8/layout/default"/>
    <dgm:cxn modelId="{5B2333E0-C36F-7D4D-9328-2A6FCD357559}" type="presParOf" srcId="{7E95487E-ECD8-9C43-91D6-5AFE0889817F}" destId="{8C8CC2FA-1D27-9C4C-B767-7E64AEAF15C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599901-C679-4C3B-ACCE-50ADD32E64C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75DEEA-0E50-4B72-BBD8-A7E19C24E6D5}">
      <dgm:prSet/>
      <dgm:spPr/>
      <dgm:t>
        <a:bodyPr/>
        <a:lstStyle/>
        <a:p>
          <a:pPr>
            <a:lnSpc>
              <a:spcPct val="100000"/>
            </a:lnSpc>
          </a:pPr>
          <a:r>
            <a:rPr lang="en-US"/>
            <a:t>Workforce development initiatives </a:t>
          </a:r>
        </a:p>
      </dgm:t>
    </dgm:pt>
    <dgm:pt modelId="{E71D3543-D862-467B-8CDF-3DA3C4D78686}" type="parTrans" cxnId="{A764716F-0ABD-470E-8126-803B43DDE5AB}">
      <dgm:prSet/>
      <dgm:spPr/>
      <dgm:t>
        <a:bodyPr/>
        <a:lstStyle/>
        <a:p>
          <a:endParaRPr lang="en-US"/>
        </a:p>
      </dgm:t>
    </dgm:pt>
    <dgm:pt modelId="{239ECE00-075B-4087-B498-06C7C51BB907}" type="sibTrans" cxnId="{A764716F-0ABD-470E-8126-803B43DDE5AB}">
      <dgm:prSet/>
      <dgm:spPr/>
      <dgm:t>
        <a:bodyPr/>
        <a:lstStyle/>
        <a:p>
          <a:endParaRPr lang="en-US"/>
        </a:p>
      </dgm:t>
    </dgm:pt>
    <dgm:pt modelId="{8BFDC407-B78E-47C7-B826-6493D466023E}">
      <dgm:prSet/>
      <dgm:spPr/>
      <dgm:t>
        <a:bodyPr/>
        <a:lstStyle/>
        <a:p>
          <a:pPr>
            <a:lnSpc>
              <a:spcPct val="100000"/>
            </a:lnSpc>
          </a:pPr>
          <a:r>
            <a:rPr lang="en-US" dirty="0"/>
            <a:t>Investment partnerships (economic)</a:t>
          </a:r>
        </a:p>
      </dgm:t>
    </dgm:pt>
    <dgm:pt modelId="{A079679C-6200-4AA9-8143-3A54DFF7F5EB}" type="parTrans" cxnId="{C59FB7BC-CCE8-49E1-AD61-6F31526F8B8F}">
      <dgm:prSet/>
      <dgm:spPr/>
      <dgm:t>
        <a:bodyPr/>
        <a:lstStyle/>
        <a:p>
          <a:endParaRPr lang="en-US"/>
        </a:p>
      </dgm:t>
    </dgm:pt>
    <dgm:pt modelId="{981CEED6-6CC8-44D7-833F-90437C9F07B9}" type="sibTrans" cxnId="{C59FB7BC-CCE8-49E1-AD61-6F31526F8B8F}">
      <dgm:prSet/>
      <dgm:spPr/>
      <dgm:t>
        <a:bodyPr/>
        <a:lstStyle/>
        <a:p>
          <a:endParaRPr lang="en-US"/>
        </a:p>
      </dgm:t>
    </dgm:pt>
    <dgm:pt modelId="{7BCFD9AD-E8EC-46AE-8281-5ECD0A304E85}">
      <dgm:prSet/>
      <dgm:spPr/>
      <dgm:t>
        <a:bodyPr/>
        <a:lstStyle/>
        <a:p>
          <a:pPr>
            <a:lnSpc>
              <a:spcPct val="100000"/>
            </a:lnSpc>
          </a:pPr>
          <a:r>
            <a:rPr lang="en-US" dirty="0"/>
            <a:t>Advisory board service </a:t>
          </a:r>
        </a:p>
      </dgm:t>
    </dgm:pt>
    <dgm:pt modelId="{635ECC00-6619-421A-BC05-0259391F8AC7}" type="parTrans" cxnId="{15B9C544-AAF0-468E-A54C-ACDCE44D6871}">
      <dgm:prSet/>
      <dgm:spPr/>
      <dgm:t>
        <a:bodyPr/>
        <a:lstStyle/>
        <a:p>
          <a:endParaRPr lang="en-US"/>
        </a:p>
      </dgm:t>
    </dgm:pt>
    <dgm:pt modelId="{CB692147-861F-460F-87DA-685F509B6F81}" type="sibTrans" cxnId="{15B9C544-AAF0-468E-A54C-ACDCE44D6871}">
      <dgm:prSet/>
      <dgm:spPr/>
      <dgm:t>
        <a:bodyPr/>
        <a:lstStyle/>
        <a:p>
          <a:endParaRPr lang="en-US"/>
        </a:p>
      </dgm:t>
    </dgm:pt>
    <dgm:pt modelId="{B03DC792-8D82-4366-87D9-4820A60E248F}">
      <dgm:prSet/>
      <dgm:spPr/>
      <dgm:t>
        <a:bodyPr/>
        <a:lstStyle/>
        <a:p>
          <a:pPr>
            <a:lnSpc>
              <a:spcPct val="100000"/>
            </a:lnSpc>
          </a:pPr>
          <a:r>
            <a:rPr lang="en-US" dirty="0"/>
            <a:t>Collective Impact Models and collaborations</a:t>
          </a:r>
        </a:p>
      </dgm:t>
    </dgm:pt>
    <dgm:pt modelId="{6E558547-C54D-4D50-99F9-FC02600913EF}" type="parTrans" cxnId="{F6191D44-8AC3-4778-AA2D-7B0D8DB2413E}">
      <dgm:prSet/>
      <dgm:spPr/>
      <dgm:t>
        <a:bodyPr/>
        <a:lstStyle/>
        <a:p>
          <a:endParaRPr lang="en-US"/>
        </a:p>
      </dgm:t>
    </dgm:pt>
    <dgm:pt modelId="{F664D43E-B87F-43DD-AD46-7CACB5C018BD}" type="sibTrans" cxnId="{F6191D44-8AC3-4778-AA2D-7B0D8DB2413E}">
      <dgm:prSet/>
      <dgm:spPr/>
      <dgm:t>
        <a:bodyPr/>
        <a:lstStyle/>
        <a:p>
          <a:endParaRPr lang="en-US"/>
        </a:p>
      </dgm:t>
    </dgm:pt>
    <dgm:pt modelId="{64534AE1-D547-428F-990C-473188D3EEE0}" type="pres">
      <dgm:prSet presAssocID="{5F599901-C679-4C3B-ACCE-50ADD32E64C2}" presName="root" presStyleCnt="0">
        <dgm:presLayoutVars>
          <dgm:dir/>
          <dgm:resizeHandles val="exact"/>
        </dgm:presLayoutVars>
      </dgm:prSet>
      <dgm:spPr/>
      <dgm:t>
        <a:bodyPr/>
        <a:lstStyle/>
        <a:p>
          <a:endParaRPr lang="en-US"/>
        </a:p>
      </dgm:t>
    </dgm:pt>
    <dgm:pt modelId="{5C632402-160F-481A-B2C5-772B9CE2EB5F}" type="pres">
      <dgm:prSet presAssocID="{0475DEEA-0E50-4B72-BBD8-A7E19C24E6D5}" presName="compNode" presStyleCnt="0"/>
      <dgm:spPr/>
    </dgm:pt>
    <dgm:pt modelId="{FEC77E46-67AC-4568-A172-E0573BDEB0E9}" type="pres">
      <dgm:prSet presAssocID="{0475DEEA-0E50-4B72-BBD8-A7E19C24E6D5}" presName="bgRect" presStyleLbl="bgShp" presStyleIdx="0" presStyleCnt="4"/>
      <dgm:spPr/>
    </dgm:pt>
    <dgm:pt modelId="{7A600DC6-87C7-476F-B58D-FE35CF3467CF}" type="pres">
      <dgm:prSet presAssocID="{0475DEEA-0E50-4B72-BBD8-A7E19C24E6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Users"/>
        </a:ext>
      </dgm:extLst>
    </dgm:pt>
    <dgm:pt modelId="{DD628BDD-AE17-4F3A-9C15-2B42803E7293}" type="pres">
      <dgm:prSet presAssocID="{0475DEEA-0E50-4B72-BBD8-A7E19C24E6D5}" presName="spaceRect" presStyleCnt="0"/>
      <dgm:spPr/>
    </dgm:pt>
    <dgm:pt modelId="{9E832992-9451-4C80-84C3-A3FCEA67321C}" type="pres">
      <dgm:prSet presAssocID="{0475DEEA-0E50-4B72-BBD8-A7E19C24E6D5}" presName="parTx" presStyleLbl="revTx" presStyleIdx="0" presStyleCnt="4">
        <dgm:presLayoutVars>
          <dgm:chMax val="0"/>
          <dgm:chPref val="0"/>
        </dgm:presLayoutVars>
      </dgm:prSet>
      <dgm:spPr/>
      <dgm:t>
        <a:bodyPr/>
        <a:lstStyle/>
        <a:p>
          <a:endParaRPr lang="en-US"/>
        </a:p>
      </dgm:t>
    </dgm:pt>
    <dgm:pt modelId="{3DE387E8-56BC-42C2-9014-A662B7C8DE12}" type="pres">
      <dgm:prSet presAssocID="{239ECE00-075B-4087-B498-06C7C51BB907}" presName="sibTrans" presStyleCnt="0"/>
      <dgm:spPr/>
    </dgm:pt>
    <dgm:pt modelId="{3A457875-2CF2-49E2-8DB5-2FC7124902FF}" type="pres">
      <dgm:prSet presAssocID="{8BFDC407-B78E-47C7-B826-6493D466023E}" presName="compNode" presStyleCnt="0"/>
      <dgm:spPr/>
    </dgm:pt>
    <dgm:pt modelId="{889A813F-AF2E-42F3-A4CE-AD1EF9B0154D}" type="pres">
      <dgm:prSet presAssocID="{8BFDC407-B78E-47C7-B826-6493D466023E}" presName="bgRect" presStyleLbl="bgShp" presStyleIdx="1" presStyleCnt="4"/>
      <dgm:spPr/>
    </dgm:pt>
    <dgm:pt modelId="{29528EC7-D2C7-449C-B965-BF5E142C4877}" type="pres">
      <dgm:prSet presAssocID="{8BFDC407-B78E-47C7-B826-6493D466023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Books"/>
        </a:ext>
      </dgm:extLst>
    </dgm:pt>
    <dgm:pt modelId="{E467F24F-8FC6-40B6-960C-301FC1C56151}" type="pres">
      <dgm:prSet presAssocID="{8BFDC407-B78E-47C7-B826-6493D466023E}" presName="spaceRect" presStyleCnt="0"/>
      <dgm:spPr/>
    </dgm:pt>
    <dgm:pt modelId="{28A904D3-2B33-4D41-97C8-95E00AAC2C51}" type="pres">
      <dgm:prSet presAssocID="{8BFDC407-B78E-47C7-B826-6493D466023E}" presName="parTx" presStyleLbl="revTx" presStyleIdx="1" presStyleCnt="4">
        <dgm:presLayoutVars>
          <dgm:chMax val="0"/>
          <dgm:chPref val="0"/>
        </dgm:presLayoutVars>
      </dgm:prSet>
      <dgm:spPr/>
      <dgm:t>
        <a:bodyPr/>
        <a:lstStyle/>
        <a:p>
          <a:endParaRPr lang="en-US"/>
        </a:p>
      </dgm:t>
    </dgm:pt>
    <dgm:pt modelId="{E4670FD4-F4ED-4DD4-84D0-7C841E2282B8}" type="pres">
      <dgm:prSet presAssocID="{981CEED6-6CC8-44D7-833F-90437C9F07B9}" presName="sibTrans" presStyleCnt="0"/>
      <dgm:spPr/>
    </dgm:pt>
    <dgm:pt modelId="{E8549C1F-E3BA-4426-A365-912A951795F3}" type="pres">
      <dgm:prSet presAssocID="{7BCFD9AD-E8EC-46AE-8281-5ECD0A304E85}" presName="compNode" presStyleCnt="0"/>
      <dgm:spPr/>
    </dgm:pt>
    <dgm:pt modelId="{94A87BB6-CD64-4761-AE91-810B1FF1E440}" type="pres">
      <dgm:prSet presAssocID="{7BCFD9AD-E8EC-46AE-8281-5ECD0A304E85}" presName="bgRect" presStyleLbl="bgShp" presStyleIdx="2" presStyleCnt="4"/>
      <dgm:spPr/>
    </dgm:pt>
    <dgm:pt modelId="{8FA5F45B-9501-45EF-8B56-D494D0E2C04A}" type="pres">
      <dgm:prSet presAssocID="{7BCFD9AD-E8EC-46AE-8281-5ECD0A304E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User"/>
        </a:ext>
      </dgm:extLst>
    </dgm:pt>
    <dgm:pt modelId="{1F053719-0124-4EF9-9FC1-31145B962FDB}" type="pres">
      <dgm:prSet presAssocID="{7BCFD9AD-E8EC-46AE-8281-5ECD0A304E85}" presName="spaceRect" presStyleCnt="0"/>
      <dgm:spPr/>
    </dgm:pt>
    <dgm:pt modelId="{3FB15079-2FE9-446E-A5A8-D389F007B96F}" type="pres">
      <dgm:prSet presAssocID="{7BCFD9AD-E8EC-46AE-8281-5ECD0A304E85}" presName="parTx" presStyleLbl="revTx" presStyleIdx="2" presStyleCnt="4">
        <dgm:presLayoutVars>
          <dgm:chMax val="0"/>
          <dgm:chPref val="0"/>
        </dgm:presLayoutVars>
      </dgm:prSet>
      <dgm:spPr/>
      <dgm:t>
        <a:bodyPr/>
        <a:lstStyle/>
        <a:p>
          <a:endParaRPr lang="en-US"/>
        </a:p>
      </dgm:t>
    </dgm:pt>
    <dgm:pt modelId="{5A31454E-F05D-4F0F-B91E-6D53C3F75792}" type="pres">
      <dgm:prSet presAssocID="{CB692147-861F-460F-87DA-685F509B6F81}" presName="sibTrans" presStyleCnt="0"/>
      <dgm:spPr/>
    </dgm:pt>
    <dgm:pt modelId="{8906FE38-1514-4264-A839-7CCEF42C7C3B}" type="pres">
      <dgm:prSet presAssocID="{B03DC792-8D82-4366-87D9-4820A60E248F}" presName="compNode" presStyleCnt="0"/>
      <dgm:spPr/>
    </dgm:pt>
    <dgm:pt modelId="{5DCA88B7-D993-4094-B02D-94FE619A10BB}" type="pres">
      <dgm:prSet presAssocID="{B03DC792-8D82-4366-87D9-4820A60E248F}" presName="bgRect" presStyleLbl="bgShp" presStyleIdx="3" presStyleCnt="4"/>
      <dgm:spPr/>
    </dgm:pt>
    <dgm:pt modelId="{093CF601-D7E1-4014-A0D1-E509B2E3CD5F}" type="pres">
      <dgm:prSet presAssocID="{B03DC792-8D82-4366-87D9-4820A60E248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Earth"/>
        </a:ext>
      </dgm:extLst>
    </dgm:pt>
    <dgm:pt modelId="{0AE5807B-8BC9-420F-A8F7-84C07A9B58A6}" type="pres">
      <dgm:prSet presAssocID="{B03DC792-8D82-4366-87D9-4820A60E248F}" presName="spaceRect" presStyleCnt="0"/>
      <dgm:spPr/>
    </dgm:pt>
    <dgm:pt modelId="{F7B706E5-570E-49F5-91D2-C5D43D81F46A}" type="pres">
      <dgm:prSet presAssocID="{B03DC792-8D82-4366-87D9-4820A60E248F}" presName="parTx" presStyleLbl="revTx" presStyleIdx="3" presStyleCnt="4">
        <dgm:presLayoutVars>
          <dgm:chMax val="0"/>
          <dgm:chPref val="0"/>
        </dgm:presLayoutVars>
      </dgm:prSet>
      <dgm:spPr/>
      <dgm:t>
        <a:bodyPr/>
        <a:lstStyle/>
        <a:p>
          <a:endParaRPr lang="en-US"/>
        </a:p>
      </dgm:t>
    </dgm:pt>
  </dgm:ptLst>
  <dgm:cxnLst>
    <dgm:cxn modelId="{7CEB2320-0E20-40AD-8975-AE96FF0A1C9B}" type="presOf" srcId="{7BCFD9AD-E8EC-46AE-8281-5ECD0A304E85}" destId="{3FB15079-2FE9-446E-A5A8-D389F007B96F}" srcOrd="0" destOrd="0" presId="urn:microsoft.com/office/officeart/2018/2/layout/IconVerticalSolidList"/>
    <dgm:cxn modelId="{A77DF8B7-DE92-4F7B-B938-8BA7AA9C71D9}" type="presOf" srcId="{B03DC792-8D82-4366-87D9-4820A60E248F}" destId="{F7B706E5-570E-49F5-91D2-C5D43D81F46A}" srcOrd="0" destOrd="0" presId="urn:microsoft.com/office/officeart/2018/2/layout/IconVerticalSolidList"/>
    <dgm:cxn modelId="{9C4A254B-F089-40C6-8891-C80C3250AA18}" type="presOf" srcId="{0475DEEA-0E50-4B72-BBD8-A7E19C24E6D5}" destId="{9E832992-9451-4C80-84C3-A3FCEA67321C}" srcOrd="0" destOrd="0" presId="urn:microsoft.com/office/officeart/2018/2/layout/IconVerticalSolidList"/>
    <dgm:cxn modelId="{9EED64C0-6BF7-4501-B668-249E6889B87D}" type="presOf" srcId="{5F599901-C679-4C3B-ACCE-50ADD32E64C2}" destId="{64534AE1-D547-428F-990C-473188D3EEE0}" srcOrd="0" destOrd="0" presId="urn:microsoft.com/office/officeart/2018/2/layout/IconVerticalSolidList"/>
    <dgm:cxn modelId="{A764716F-0ABD-470E-8126-803B43DDE5AB}" srcId="{5F599901-C679-4C3B-ACCE-50ADD32E64C2}" destId="{0475DEEA-0E50-4B72-BBD8-A7E19C24E6D5}" srcOrd="0" destOrd="0" parTransId="{E71D3543-D862-467B-8CDF-3DA3C4D78686}" sibTransId="{239ECE00-075B-4087-B498-06C7C51BB907}"/>
    <dgm:cxn modelId="{15B9C544-AAF0-468E-A54C-ACDCE44D6871}" srcId="{5F599901-C679-4C3B-ACCE-50ADD32E64C2}" destId="{7BCFD9AD-E8EC-46AE-8281-5ECD0A304E85}" srcOrd="2" destOrd="0" parTransId="{635ECC00-6619-421A-BC05-0259391F8AC7}" sibTransId="{CB692147-861F-460F-87DA-685F509B6F81}"/>
    <dgm:cxn modelId="{C59FB7BC-CCE8-49E1-AD61-6F31526F8B8F}" srcId="{5F599901-C679-4C3B-ACCE-50ADD32E64C2}" destId="{8BFDC407-B78E-47C7-B826-6493D466023E}" srcOrd="1" destOrd="0" parTransId="{A079679C-6200-4AA9-8143-3A54DFF7F5EB}" sibTransId="{981CEED6-6CC8-44D7-833F-90437C9F07B9}"/>
    <dgm:cxn modelId="{F6191D44-8AC3-4778-AA2D-7B0D8DB2413E}" srcId="{5F599901-C679-4C3B-ACCE-50ADD32E64C2}" destId="{B03DC792-8D82-4366-87D9-4820A60E248F}" srcOrd="3" destOrd="0" parTransId="{6E558547-C54D-4D50-99F9-FC02600913EF}" sibTransId="{F664D43E-B87F-43DD-AD46-7CACB5C018BD}"/>
    <dgm:cxn modelId="{04B4F7CB-D592-4726-8114-69586108A3DA}" type="presOf" srcId="{8BFDC407-B78E-47C7-B826-6493D466023E}" destId="{28A904D3-2B33-4D41-97C8-95E00AAC2C51}" srcOrd="0" destOrd="0" presId="urn:microsoft.com/office/officeart/2018/2/layout/IconVerticalSolidList"/>
    <dgm:cxn modelId="{CB04D887-56F6-4502-BED9-6C9A892CD292}" type="presParOf" srcId="{64534AE1-D547-428F-990C-473188D3EEE0}" destId="{5C632402-160F-481A-B2C5-772B9CE2EB5F}" srcOrd="0" destOrd="0" presId="urn:microsoft.com/office/officeart/2018/2/layout/IconVerticalSolidList"/>
    <dgm:cxn modelId="{0E7032C4-8321-4E9E-9DD7-86432C0FF5D2}" type="presParOf" srcId="{5C632402-160F-481A-B2C5-772B9CE2EB5F}" destId="{FEC77E46-67AC-4568-A172-E0573BDEB0E9}" srcOrd="0" destOrd="0" presId="urn:microsoft.com/office/officeart/2018/2/layout/IconVerticalSolidList"/>
    <dgm:cxn modelId="{BB48F507-9EDC-4A70-B17B-245D89612B01}" type="presParOf" srcId="{5C632402-160F-481A-B2C5-772B9CE2EB5F}" destId="{7A600DC6-87C7-476F-B58D-FE35CF3467CF}" srcOrd="1" destOrd="0" presId="urn:microsoft.com/office/officeart/2018/2/layout/IconVerticalSolidList"/>
    <dgm:cxn modelId="{DFAE77F6-8B08-426E-9733-0543CECA48D7}" type="presParOf" srcId="{5C632402-160F-481A-B2C5-772B9CE2EB5F}" destId="{DD628BDD-AE17-4F3A-9C15-2B42803E7293}" srcOrd="2" destOrd="0" presId="urn:microsoft.com/office/officeart/2018/2/layout/IconVerticalSolidList"/>
    <dgm:cxn modelId="{E66CB69C-8716-4330-A327-F2CEF8E4D7D7}" type="presParOf" srcId="{5C632402-160F-481A-B2C5-772B9CE2EB5F}" destId="{9E832992-9451-4C80-84C3-A3FCEA67321C}" srcOrd="3" destOrd="0" presId="urn:microsoft.com/office/officeart/2018/2/layout/IconVerticalSolidList"/>
    <dgm:cxn modelId="{6593A5F4-D7AB-4728-BF2A-96F9CFEDFA23}" type="presParOf" srcId="{64534AE1-D547-428F-990C-473188D3EEE0}" destId="{3DE387E8-56BC-42C2-9014-A662B7C8DE12}" srcOrd="1" destOrd="0" presId="urn:microsoft.com/office/officeart/2018/2/layout/IconVerticalSolidList"/>
    <dgm:cxn modelId="{A7C8EB00-C547-47DE-A040-059CAD7FD981}" type="presParOf" srcId="{64534AE1-D547-428F-990C-473188D3EEE0}" destId="{3A457875-2CF2-49E2-8DB5-2FC7124902FF}" srcOrd="2" destOrd="0" presId="urn:microsoft.com/office/officeart/2018/2/layout/IconVerticalSolidList"/>
    <dgm:cxn modelId="{A4772412-E91C-459E-89FC-E02438C78B48}" type="presParOf" srcId="{3A457875-2CF2-49E2-8DB5-2FC7124902FF}" destId="{889A813F-AF2E-42F3-A4CE-AD1EF9B0154D}" srcOrd="0" destOrd="0" presId="urn:microsoft.com/office/officeart/2018/2/layout/IconVerticalSolidList"/>
    <dgm:cxn modelId="{8C88C128-C7D7-47CB-AAA7-E35EC9527BD5}" type="presParOf" srcId="{3A457875-2CF2-49E2-8DB5-2FC7124902FF}" destId="{29528EC7-D2C7-449C-B965-BF5E142C4877}" srcOrd="1" destOrd="0" presId="urn:microsoft.com/office/officeart/2018/2/layout/IconVerticalSolidList"/>
    <dgm:cxn modelId="{277ECB88-52D3-4190-BE67-9170E47A8F44}" type="presParOf" srcId="{3A457875-2CF2-49E2-8DB5-2FC7124902FF}" destId="{E467F24F-8FC6-40B6-960C-301FC1C56151}" srcOrd="2" destOrd="0" presId="urn:microsoft.com/office/officeart/2018/2/layout/IconVerticalSolidList"/>
    <dgm:cxn modelId="{7B6ACE03-D4E4-4993-A338-FCA9E6F5E4F0}" type="presParOf" srcId="{3A457875-2CF2-49E2-8DB5-2FC7124902FF}" destId="{28A904D3-2B33-4D41-97C8-95E00AAC2C51}" srcOrd="3" destOrd="0" presId="urn:microsoft.com/office/officeart/2018/2/layout/IconVerticalSolidList"/>
    <dgm:cxn modelId="{B6630333-610E-455A-9EDA-974F5EE8F778}" type="presParOf" srcId="{64534AE1-D547-428F-990C-473188D3EEE0}" destId="{E4670FD4-F4ED-4DD4-84D0-7C841E2282B8}" srcOrd="3" destOrd="0" presId="urn:microsoft.com/office/officeart/2018/2/layout/IconVerticalSolidList"/>
    <dgm:cxn modelId="{4CF5161B-93AD-4209-BEE9-4AC47E4CB9D0}" type="presParOf" srcId="{64534AE1-D547-428F-990C-473188D3EEE0}" destId="{E8549C1F-E3BA-4426-A365-912A951795F3}" srcOrd="4" destOrd="0" presId="urn:microsoft.com/office/officeart/2018/2/layout/IconVerticalSolidList"/>
    <dgm:cxn modelId="{71216151-0352-4D2B-A0E9-C98D477603DA}" type="presParOf" srcId="{E8549C1F-E3BA-4426-A365-912A951795F3}" destId="{94A87BB6-CD64-4761-AE91-810B1FF1E440}" srcOrd="0" destOrd="0" presId="urn:microsoft.com/office/officeart/2018/2/layout/IconVerticalSolidList"/>
    <dgm:cxn modelId="{10EA4D63-63E4-4C0E-8292-A3D8E2C1FAF6}" type="presParOf" srcId="{E8549C1F-E3BA-4426-A365-912A951795F3}" destId="{8FA5F45B-9501-45EF-8B56-D494D0E2C04A}" srcOrd="1" destOrd="0" presId="urn:microsoft.com/office/officeart/2018/2/layout/IconVerticalSolidList"/>
    <dgm:cxn modelId="{215AE85E-74F4-44DF-BF2D-740453AFC6B7}" type="presParOf" srcId="{E8549C1F-E3BA-4426-A365-912A951795F3}" destId="{1F053719-0124-4EF9-9FC1-31145B962FDB}" srcOrd="2" destOrd="0" presId="urn:microsoft.com/office/officeart/2018/2/layout/IconVerticalSolidList"/>
    <dgm:cxn modelId="{F8081390-89E5-4531-906E-35E130CF333F}" type="presParOf" srcId="{E8549C1F-E3BA-4426-A365-912A951795F3}" destId="{3FB15079-2FE9-446E-A5A8-D389F007B96F}" srcOrd="3" destOrd="0" presId="urn:microsoft.com/office/officeart/2018/2/layout/IconVerticalSolidList"/>
    <dgm:cxn modelId="{0023633C-64A9-406A-A639-BE92F4101301}" type="presParOf" srcId="{64534AE1-D547-428F-990C-473188D3EEE0}" destId="{5A31454E-F05D-4F0F-B91E-6D53C3F75792}" srcOrd="5" destOrd="0" presId="urn:microsoft.com/office/officeart/2018/2/layout/IconVerticalSolidList"/>
    <dgm:cxn modelId="{359E3115-9F3C-4ACA-A0AC-A038BD397558}" type="presParOf" srcId="{64534AE1-D547-428F-990C-473188D3EEE0}" destId="{8906FE38-1514-4264-A839-7CCEF42C7C3B}" srcOrd="6" destOrd="0" presId="urn:microsoft.com/office/officeart/2018/2/layout/IconVerticalSolidList"/>
    <dgm:cxn modelId="{E66A31FB-A5B0-4D2A-802D-69A714662C77}" type="presParOf" srcId="{8906FE38-1514-4264-A839-7CCEF42C7C3B}" destId="{5DCA88B7-D993-4094-B02D-94FE619A10BB}" srcOrd="0" destOrd="0" presId="urn:microsoft.com/office/officeart/2018/2/layout/IconVerticalSolidList"/>
    <dgm:cxn modelId="{6E9124DD-79AD-4996-86A0-625D0665297F}" type="presParOf" srcId="{8906FE38-1514-4264-A839-7CCEF42C7C3B}" destId="{093CF601-D7E1-4014-A0D1-E509B2E3CD5F}" srcOrd="1" destOrd="0" presId="urn:microsoft.com/office/officeart/2018/2/layout/IconVerticalSolidList"/>
    <dgm:cxn modelId="{01D4AA08-7C65-470D-87BA-B175A8868D0B}" type="presParOf" srcId="{8906FE38-1514-4264-A839-7CCEF42C7C3B}" destId="{0AE5807B-8BC9-420F-A8F7-84C07A9B58A6}" srcOrd="2" destOrd="0" presId="urn:microsoft.com/office/officeart/2018/2/layout/IconVerticalSolidList"/>
    <dgm:cxn modelId="{AB5436A1-5B4D-4A20-AA15-80635C156203}" type="presParOf" srcId="{8906FE38-1514-4264-A839-7CCEF42C7C3B}" destId="{F7B706E5-570E-49F5-91D2-C5D43D81F4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4E5A38-48E0-45E6-B0AD-2F9FC9D914F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D9BDBC8-0B5A-4C93-BDF9-38DEE04158AB}">
      <dgm:prSet/>
      <dgm:spPr/>
      <dgm:t>
        <a:bodyPr/>
        <a:lstStyle/>
        <a:p>
          <a:r>
            <a:rPr lang="en-US"/>
            <a:t>327 faculty</a:t>
          </a:r>
        </a:p>
      </dgm:t>
    </dgm:pt>
    <dgm:pt modelId="{0CBE0F9F-A745-4CE3-AF17-1476FD735700}" type="parTrans" cxnId="{AF77CDDC-AA67-4673-90E1-8D831F50C74B}">
      <dgm:prSet/>
      <dgm:spPr/>
      <dgm:t>
        <a:bodyPr/>
        <a:lstStyle/>
        <a:p>
          <a:endParaRPr lang="en-US"/>
        </a:p>
      </dgm:t>
    </dgm:pt>
    <dgm:pt modelId="{DE8FEF3E-50F9-46F6-94FD-740A0491CB4A}" type="sibTrans" cxnId="{AF77CDDC-AA67-4673-90E1-8D831F50C74B}">
      <dgm:prSet/>
      <dgm:spPr/>
      <dgm:t>
        <a:bodyPr/>
        <a:lstStyle/>
        <a:p>
          <a:endParaRPr lang="en-US"/>
        </a:p>
      </dgm:t>
    </dgm:pt>
    <dgm:pt modelId="{A22C21BA-45D5-4C36-9D33-474B54CA8742}">
      <dgm:prSet/>
      <dgm:spPr/>
      <dgm:t>
        <a:bodyPr/>
        <a:lstStyle/>
        <a:p>
          <a:r>
            <a:rPr lang="en-US"/>
            <a:t>50/87 departments</a:t>
          </a:r>
        </a:p>
      </dgm:t>
    </dgm:pt>
    <dgm:pt modelId="{3FCA1A1B-2199-4D9D-A827-C1735BC72EFE}" type="parTrans" cxnId="{8565AB2D-940A-4B75-8500-6902B569E747}">
      <dgm:prSet/>
      <dgm:spPr/>
      <dgm:t>
        <a:bodyPr/>
        <a:lstStyle/>
        <a:p>
          <a:endParaRPr lang="en-US"/>
        </a:p>
      </dgm:t>
    </dgm:pt>
    <dgm:pt modelId="{BEC175AE-880C-4E09-840D-0596BB9990C1}" type="sibTrans" cxnId="{8565AB2D-940A-4B75-8500-6902B569E747}">
      <dgm:prSet/>
      <dgm:spPr/>
      <dgm:t>
        <a:bodyPr/>
        <a:lstStyle/>
        <a:p>
          <a:endParaRPr lang="en-US"/>
        </a:p>
      </dgm:t>
    </dgm:pt>
    <dgm:pt modelId="{F8752667-DA3A-4697-97FF-A7D5354B8C75}">
      <dgm:prSet/>
      <dgm:spPr/>
      <dgm:t>
        <a:bodyPr/>
        <a:lstStyle/>
        <a:p>
          <a:r>
            <a:rPr lang="en-US"/>
            <a:t>480 courses</a:t>
          </a:r>
        </a:p>
      </dgm:t>
    </dgm:pt>
    <dgm:pt modelId="{F5092D10-52DF-48DE-ADDA-292AD17ED493}" type="parTrans" cxnId="{723BC5FA-C19F-4416-A085-41DAB8F2A63F}">
      <dgm:prSet/>
      <dgm:spPr/>
      <dgm:t>
        <a:bodyPr/>
        <a:lstStyle/>
        <a:p>
          <a:endParaRPr lang="en-US"/>
        </a:p>
      </dgm:t>
    </dgm:pt>
    <dgm:pt modelId="{75105250-B113-456D-9EE7-7B5DE030C62F}" type="sibTrans" cxnId="{723BC5FA-C19F-4416-A085-41DAB8F2A63F}">
      <dgm:prSet/>
      <dgm:spPr/>
      <dgm:t>
        <a:bodyPr/>
        <a:lstStyle/>
        <a:p>
          <a:endParaRPr lang="en-US"/>
        </a:p>
      </dgm:t>
    </dgm:pt>
    <dgm:pt modelId="{A6E213A6-B2A9-4EE8-95A0-5F14DA96C0E5}">
      <dgm:prSet/>
      <dgm:spPr/>
      <dgm:t>
        <a:bodyPr/>
        <a:lstStyle/>
        <a:p>
          <a:r>
            <a:rPr lang="en-US"/>
            <a:t>10,316 academic student engagement</a:t>
          </a:r>
        </a:p>
      </dgm:t>
    </dgm:pt>
    <dgm:pt modelId="{5939B7BA-1CB8-40AE-9A02-3F7EA6971D66}" type="parTrans" cxnId="{BFA63136-8A03-404D-A44E-4927BA00FF77}">
      <dgm:prSet/>
      <dgm:spPr/>
      <dgm:t>
        <a:bodyPr/>
        <a:lstStyle/>
        <a:p>
          <a:endParaRPr lang="en-US"/>
        </a:p>
      </dgm:t>
    </dgm:pt>
    <dgm:pt modelId="{7E3440C1-0987-4A99-BFF8-DC6238D51494}" type="sibTrans" cxnId="{BFA63136-8A03-404D-A44E-4927BA00FF77}">
      <dgm:prSet/>
      <dgm:spPr/>
      <dgm:t>
        <a:bodyPr/>
        <a:lstStyle/>
        <a:p>
          <a:endParaRPr lang="en-US"/>
        </a:p>
      </dgm:t>
    </dgm:pt>
    <dgm:pt modelId="{6CE2CEC6-F885-4141-9F17-FCB207836BB4}">
      <dgm:prSet/>
      <dgm:spPr/>
      <dgm:t>
        <a:bodyPr/>
        <a:lstStyle/>
        <a:p>
          <a:r>
            <a:rPr lang="en-US"/>
            <a:t>14,913 community service students</a:t>
          </a:r>
        </a:p>
      </dgm:t>
    </dgm:pt>
    <dgm:pt modelId="{FBAD574B-B551-4BAC-BC72-BDCCE8D903D2}" type="parTrans" cxnId="{42708226-FACF-4364-90B0-243038F5E68F}">
      <dgm:prSet/>
      <dgm:spPr/>
      <dgm:t>
        <a:bodyPr/>
        <a:lstStyle/>
        <a:p>
          <a:endParaRPr lang="en-US"/>
        </a:p>
      </dgm:t>
    </dgm:pt>
    <dgm:pt modelId="{16D75FC1-3D7B-489B-89BF-C265579005CB}" type="sibTrans" cxnId="{42708226-FACF-4364-90B0-243038F5E68F}">
      <dgm:prSet/>
      <dgm:spPr/>
      <dgm:t>
        <a:bodyPr/>
        <a:lstStyle/>
        <a:p>
          <a:endParaRPr lang="en-US"/>
        </a:p>
      </dgm:t>
    </dgm:pt>
    <dgm:pt modelId="{80D52B8B-85DE-4F31-92F2-ACE534DF35BE}">
      <dgm:prSet/>
      <dgm:spPr/>
      <dgm:t>
        <a:bodyPr/>
        <a:lstStyle/>
        <a:p>
          <a:r>
            <a:rPr lang="en-US"/>
            <a:t>1,421,459 hours (combined) </a:t>
          </a:r>
        </a:p>
      </dgm:t>
    </dgm:pt>
    <dgm:pt modelId="{7172AAA2-B0FE-4369-B3F9-E426085364EA}" type="parTrans" cxnId="{9DC9F236-30C7-4066-83AE-48A3EBDD2DE6}">
      <dgm:prSet/>
      <dgm:spPr/>
      <dgm:t>
        <a:bodyPr/>
        <a:lstStyle/>
        <a:p>
          <a:endParaRPr lang="en-US"/>
        </a:p>
      </dgm:t>
    </dgm:pt>
    <dgm:pt modelId="{0EF82F54-2EA1-4E98-BA3A-09A7E65B1C09}" type="sibTrans" cxnId="{9DC9F236-30C7-4066-83AE-48A3EBDD2DE6}">
      <dgm:prSet/>
      <dgm:spPr/>
      <dgm:t>
        <a:bodyPr/>
        <a:lstStyle/>
        <a:p>
          <a:endParaRPr lang="en-US"/>
        </a:p>
      </dgm:t>
    </dgm:pt>
    <dgm:pt modelId="{37D7F342-9683-4AD5-9ABD-94A9631D0468}" type="pres">
      <dgm:prSet presAssocID="{C04E5A38-48E0-45E6-B0AD-2F9FC9D914FC}" presName="root" presStyleCnt="0">
        <dgm:presLayoutVars>
          <dgm:dir/>
          <dgm:resizeHandles val="exact"/>
        </dgm:presLayoutVars>
      </dgm:prSet>
      <dgm:spPr/>
      <dgm:t>
        <a:bodyPr/>
        <a:lstStyle/>
        <a:p>
          <a:endParaRPr lang="en-US"/>
        </a:p>
      </dgm:t>
    </dgm:pt>
    <dgm:pt modelId="{4F5B9E4F-29D9-4A05-80E5-44D35AAF5FCD}" type="pres">
      <dgm:prSet presAssocID="{8D9BDBC8-0B5A-4C93-BDF9-38DEE04158AB}" presName="compNode" presStyleCnt="0"/>
      <dgm:spPr/>
    </dgm:pt>
    <dgm:pt modelId="{3295863C-D5A1-4CC5-BBEE-125A5AB1741C}" type="pres">
      <dgm:prSet presAssocID="{8D9BDBC8-0B5A-4C93-BDF9-38DEE04158AB}" presName="bgRect" presStyleLbl="bgShp" presStyleIdx="0" presStyleCnt="6"/>
      <dgm:spPr/>
    </dgm:pt>
    <dgm:pt modelId="{D9A8C6CD-E441-43C7-9952-50BD00EA2681}" type="pres">
      <dgm:prSet presAssocID="{8D9BDBC8-0B5A-4C93-BDF9-38DEE04158A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a:ext>
      </dgm:extLst>
    </dgm:pt>
    <dgm:pt modelId="{9C2123B6-5B3C-4276-8465-5FFCDC1144AE}" type="pres">
      <dgm:prSet presAssocID="{8D9BDBC8-0B5A-4C93-BDF9-38DEE04158AB}" presName="spaceRect" presStyleCnt="0"/>
      <dgm:spPr/>
    </dgm:pt>
    <dgm:pt modelId="{D0774EDE-E9F5-4101-9E01-0673EDCDBD9A}" type="pres">
      <dgm:prSet presAssocID="{8D9BDBC8-0B5A-4C93-BDF9-38DEE04158AB}" presName="parTx" presStyleLbl="revTx" presStyleIdx="0" presStyleCnt="6">
        <dgm:presLayoutVars>
          <dgm:chMax val="0"/>
          <dgm:chPref val="0"/>
        </dgm:presLayoutVars>
      </dgm:prSet>
      <dgm:spPr/>
      <dgm:t>
        <a:bodyPr/>
        <a:lstStyle/>
        <a:p>
          <a:endParaRPr lang="en-US"/>
        </a:p>
      </dgm:t>
    </dgm:pt>
    <dgm:pt modelId="{3C0FE778-DBC2-4692-8E88-B0033BFDFFB6}" type="pres">
      <dgm:prSet presAssocID="{DE8FEF3E-50F9-46F6-94FD-740A0491CB4A}" presName="sibTrans" presStyleCnt="0"/>
      <dgm:spPr/>
    </dgm:pt>
    <dgm:pt modelId="{6616513C-6693-4A71-A2D0-BCD052821408}" type="pres">
      <dgm:prSet presAssocID="{A22C21BA-45D5-4C36-9D33-474B54CA8742}" presName="compNode" presStyleCnt="0"/>
      <dgm:spPr/>
    </dgm:pt>
    <dgm:pt modelId="{1FAFA38B-C6C6-4AA1-B59D-639AC440FF22}" type="pres">
      <dgm:prSet presAssocID="{A22C21BA-45D5-4C36-9D33-474B54CA8742}" presName="bgRect" presStyleLbl="bgShp" presStyleIdx="1" presStyleCnt="6"/>
      <dgm:spPr/>
    </dgm:pt>
    <dgm:pt modelId="{121DA6E6-EEB2-40AA-A077-12EA1615A5E5}" type="pres">
      <dgm:prSet presAssocID="{A22C21BA-45D5-4C36-9D33-474B54CA874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ominoTile"/>
        </a:ext>
      </dgm:extLst>
    </dgm:pt>
    <dgm:pt modelId="{1C8831C6-279D-40FA-AACF-F94BBB96CA55}" type="pres">
      <dgm:prSet presAssocID="{A22C21BA-45D5-4C36-9D33-474B54CA8742}" presName="spaceRect" presStyleCnt="0"/>
      <dgm:spPr/>
    </dgm:pt>
    <dgm:pt modelId="{4E1DD789-C07E-4EDD-8BEC-327143A5D3F6}" type="pres">
      <dgm:prSet presAssocID="{A22C21BA-45D5-4C36-9D33-474B54CA8742}" presName="parTx" presStyleLbl="revTx" presStyleIdx="1" presStyleCnt="6">
        <dgm:presLayoutVars>
          <dgm:chMax val="0"/>
          <dgm:chPref val="0"/>
        </dgm:presLayoutVars>
      </dgm:prSet>
      <dgm:spPr/>
      <dgm:t>
        <a:bodyPr/>
        <a:lstStyle/>
        <a:p>
          <a:endParaRPr lang="en-US"/>
        </a:p>
      </dgm:t>
    </dgm:pt>
    <dgm:pt modelId="{35696794-988C-4D60-A681-DC31364A3709}" type="pres">
      <dgm:prSet presAssocID="{BEC175AE-880C-4E09-840D-0596BB9990C1}" presName="sibTrans" presStyleCnt="0"/>
      <dgm:spPr/>
    </dgm:pt>
    <dgm:pt modelId="{D4756434-0D81-476C-AAD2-E16BE9969B63}" type="pres">
      <dgm:prSet presAssocID="{F8752667-DA3A-4697-97FF-A7D5354B8C75}" presName="compNode" presStyleCnt="0"/>
      <dgm:spPr/>
    </dgm:pt>
    <dgm:pt modelId="{8B7E926B-1396-43C7-AECD-7A10F0E87C0C}" type="pres">
      <dgm:prSet presAssocID="{F8752667-DA3A-4697-97FF-A7D5354B8C75}" presName="bgRect" presStyleLbl="bgShp" presStyleIdx="2" presStyleCnt="6"/>
      <dgm:spPr/>
    </dgm:pt>
    <dgm:pt modelId="{172EA17F-E1D2-4F59-9718-BCFC7FE040B0}" type="pres">
      <dgm:prSet presAssocID="{F8752667-DA3A-4697-97FF-A7D5354B8C7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Teacher"/>
        </a:ext>
      </dgm:extLst>
    </dgm:pt>
    <dgm:pt modelId="{F487DC79-B851-483E-AEB8-129FE27FEE54}" type="pres">
      <dgm:prSet presAssocID="{F8752667-DA3A-4697-97FF-A7D5354B8C75}" presName="spaceRect" presStyleCnt="0"/>
      <dgm:spPr/>
    </dgm:pt>
    <dgm:pt modelId="{B2A89E08-5FCD-4010-805B-651C0613EEFA}" type="pres">
      <dgm:prSet presAssocID="{F8752667-DA3A-4697-97FF-A7D5354B8C75}" presName="parTx" presStyleLbl="revTx" presStyleIdx="2" presStyleCnt="6">
        <dgm:presLayoutVars>
          <dgm:chMax val="0"/>
          <dgm:chPref val="0"/>
        </dgm:presLayoutVars>
      </dgm:prSet>
      <dgm:spPr/>
      <dgm:t>
        <a:bodyPr/>
        <a:lstStyle/>
        <a:p>
          <a:endParaRPr lang="en-US"/>
        </a:p>
      </dgm:t>
    </dgm:pt>
    <dgm:pt modelId="{0DCA6394-CBA0-4B95-BBF1-C7E16013F90A}" type="pres">
      <dgm:prSet presAssocID="{75105250-B113-456D-9EE7-7B5DE030C62F}" presName="sibTrans" presStyleCnt="0"/>
      <dgm:spPr/>
    </dgm:pt>
    <dgm:pt modelId="{F5BABF3D-6746-4BBD-A1B1-763A2DE819D5}" type="pres">
      <dgm:prSet presAssocID="{A6E213A6-B2A9-4EE8-95A0-5F14DA96C0E5}" presName="compNode" presStyleCnt="0"/>
      <dgm:spPr/>
    </dgm:pt>
    <dgm:pt modelId="{9DCC34A3-1651-40D3-ABF8-2952A505187F}" type="pres">
      <dgm:prSet presAssocID="{A6E213A6-B2A9-4EE8-95A0-5F14DA96C0E5}" presName="bgRect" presStyleLbl="bgShp" presStyleIdx="3" presStyleCnt="6"/>
      <dgm:spPr/>
    </dgm:pt>
    <dgm:pt modelId="{3B55F330-68BE-4BE8-A370-3A444630E839}" type="pres">
      <dgm:prSet presAssocID="{A6E213A6-B2A9-4EE8-95A0-5F14DA96C0E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raduation Cap"/>
        </a:ext>
      </dgm:extLst>
    </dgm:pt>
    <dgm:pt modelId="{53A97229-1947-4BB4-9054-87A3C882129C}" type="pres">
      <dgm:prSet presAssocID="{A6E213A6-B2A9-4EE8-95A0-5F14DA96C0E5}" presName="spaceRect" presStyleCnt="0"/>
      <dgm:spPr/>
    </dgm:pt>
    <dgm:pt modelId="{A1C75A00-8B8D-4F92-A516-1B5D775AC988}" type="pres">
      <dgm:prSet presAssocID="{A6E213A6-B2A9-4EE8-95A0-5F14DA96C0E5}" presName="parTx" presStyleLbl="revTx" presStyleIdx="3" presStyleCnt="6">
        <dgm:presLayoutVars>
          <dgm:chMax val="0"/>
          <dgm:chPref val="0"/>
        </dgm:presLayoutVars>
      </dgm:prSet>
      <dgm:spPr/>
      <dgm:t>
        <a:bodyPr/>
        <a:lstStyle/>
        <a:p>
          <a:endParaRPr lang="en-US"/>
        </a:p>
      </dgm:t>
    </dgm:pt>
    <dgm:pt modelId="{A51B566D-C0F7-4157-AB36-7F4FC30E76EF}" type="pres">
      <dgm:prSet presAssocID="{7E3440C1-0987-4A99-BFF8-DC6238D51494}" presName="sibTrans" presStyleCnt="0"/>
      <dgm:spPr/>
    </dgm:pt>
    <dgm:pt modelId="{6890C393-F902-4A05-B3C6-4131D7B76068}" type="pres">
      <dgm:prSet presAssocID="{6CE2CEC6-F885-4141-9F17-FCB207836BB4}" presName="compNode" presStyleCnt="0"/>
      <dgm:spPr/>
    </dgm:pt>
    <dgm:pt modelId="{0B7C8797-2010-46C4-9D33-B3A9C5A4A1BD}" type="pres">
      <dgm:prSet presAssocID="{6CE2CEC6-F885-4141-9F17-FCB207836BB4}" presName="bgRect" presStyleLbl="bgShp" presStyleIdx="4" presStyleCnt="6"/>
      <dgm:spPr/>
    </dgm:pt>
    <dgm:pt modelId="{3D259951-B036-4558-89F1-CFFC33C81F4D}" type="pres">
      <dgm:prSet presAssocID="{6CE2CEC6-F885-4141-9F17-FCB207836BB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Group"/>
        </a:ext>
      </dgm:extLst>
    </dgm:pt>
    <dgm:pt modelId="{F3C6E586-BE42-4C05-889C-9A43EB6589FA}" type="pres">
      <dgm:prSet presAssocID="{6CE2CEC6-F885-4141-9F17-FCB207836BB4}" presName="spaceRect" presStyleCnt="0"/>
      <dgm:spPr/>
    </dgm:pt>
    <dgm:pt modelId="{198B0FFC-1CD2-4E88-B5BC-37853DD22EB1}" type="pres">
      <dgm:prSet presAssocID="{6CE2CEC6-F885-4141-9F17-FCB207836BB4}" presName="parTx" presStyleLbl="revTx" presStyleIdx="4" presStyleCnt="6">
        <dgm:presLayoutVars>
          <dgm:chMax val="0"/>
          <dgm:chPref val="0"/>
        </dgm:presLayoutVars>
      </dgm:prSet>
      <dgm:spPr/>
      <dgm:t>
        <a:bodyPr/>
        <a:lstStyle/>
        <a:p>
          <a:endParaRPr lang="en-US"/>
        </a:p>
      </dgm:t>
    </dgm:pt>
    <dgm:pt modelId="{BC63C36F-C0FB-4891-8051-98F956431C9A}" type="pres">
      <dgm:prSet presAssocID="{16D75FC1-3D7B-489B-89BF-C265579005CB}" presName="sibTrans" presStyleCnt="0"/>
      <dgm:spPr/>
    </dgm:pt>
    <dgm:pt modelId="{AD81681E-B09A-4E44-9C87-C93BB9CBACAE}" type="pres">
      <dgm:prSet presAssocID="{80D52B8B-85DE-4F31-92F2-ACE534DF35BE}" presName="compNode" presStyleCnt="0"/>
      <dgm:spPr/>
    </dgm:pt>
    <dgm:pt modelId="{B6AFD437-1EC8-4C4C-9FDC-C4BE658693AE}" type="pres">
      <dgm:prSet presAssocID="{80D52B8B-85DE-4F31-92F2-ACE534DF35BE}" presName="bgRect" presStyleLbl="bgShp" presStyleIdx="5" presStyleCnt="6"/>
      <dgm:spPr/>
    </dgm:pt>
    <dgm:pt modelId="{E13139F6-05AD-4AFA-AC34-36E7B6954A76}" type="pres">
      <dgm:prSet presAssocID="{80D52B8B-85DE-4F31-92F2-ACE534DF35B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Bitcoin"/>
        </a:ext>
      </dgm:extLst>
    </dgm:pt>
    <dgm:pt modelId="{CC5D3331-563A-41B0-A1E9-CD7E41DA5413}" type="pres">
      <dgm:prSet presAssocID="{80D52B8B-85DE-4F31-92F2-ACE534DF35BE}" presName="spaceRect" presStyleCnt="0"/>
      <dgm:spPr/>
    </dgm:pt>
    <dgm:pt modelId="{944A3C3C-42E6-4AAB-B60E-11619C3B3C42}" type="pres">
      <dgm:prSet presAssocID="{80D52B8B-85DE-4F31-92F2-ACE534DF35BE}" presName="parTx" presStyleLbl="revTx" presStyleIdx="5" presStyleCnt="6">
        <dgm:presLayoutVars>
          <dgm:chMax val="0"/>
          <dgm:chPref val="0"/>
        </dgm:presLayoutVars>
      </dgm:prSet>
      <dgm:spPr/>
      <dgm:t>
        <a:bodyPr/>
        <a:lstStyle/>
        <a:p>
          <a:endParaRPr lang="en-US"/>
        </a:p>
      </dgm:t>
    </dgm:pt>
  </dgm:ptLst>
  <dgm:cxnLst>
    <dgm:cxn modelId="{9DC9F236-30C7-4066-83AE-48A3EBDD2DE6}" srcId="{C04E5A38-48E0-45E6-B0AD-2F9FC9D914FC}" destId="{80D52B8B-85DE-4F31-92F2-ACE534DF35BE}" srcOrd="5" destOrd="0" parTransId="{7172AAA2-B0FE-4369-B3F9-E426085364EA}" sibTransId="{0EF82F54-2EA1-4E98-BA3A-09A7E65B1C09}"/>
    <dgm:cxn modelId="{60ABBF7F-71D2-4467-B559-B39C3D41B749}" type="presOf" srcId="{C04E5A38-48E0-45E6-B0AD-2F9FC9D914FC}" destId="{37D7F342-9683-4AD5-9ABD-94A9631D0468}" srcOrd="0" destOrd="0" presId="urn:microsoft.com/office/officeart/2018/2/layout/IconVerticalSolidList"/>
    <dgm:cxn modelId="{8565AB2D-940A-4B75-8500-6902B569E747}" srcId="{C04E5A38-48E0-45E6-B0AD-2F9FC9D914FC}" destId="{A22C21BA-45D5-4C36-9D33-474B54CA8742}" srcOrd="1" destOrd="0" parTransId="{3FCA1A1B-2199-4D9D-A827-C1735BC72EFE}" sibTransId="{BEC175AE-880C-4E09-840D-0596BB9990C1}"/>
    <dgm:cxn modelId="{C81A7968-7836-4589-AC73-5522ACACE424}" type="presOf" srcId="{A22C21BA-45D5-4C36-9D33-474B54CA8742}" destId="{4E1DD789-C07E-4EDD-8BEC-327143A5D3F6}" srcOrd="0" destOrd="0" presId="urn:microsoft.com/office/officeart/2018/2/layout/IconVerticalSolidList"/>
    <dgm:cxn modelId="{AF77CDDC-AA67-4673-90E1-8D831F50C74B}" srcId="{C04E5A38-48E0-45E6-B0AD-2F9FC9D914FC}" destId="{8D9BDBC8-0B5A-4C93-BDF9-38DEE04158AB}" srcOrd="0" destOrd="0" parTransId="{0CBE0F9F-A745-4CE3-AF17-1476FD735700}" sibTransId="{DE8FEF3E-50F9-46F6-94FD-740A0491CB4A}"/>
    <dgm:cxn modelId="{FCA4B15A-4617-4B09-B08E-B0074A65F7E2}" type="presOf" srcId="{A6E213A6-B2A9-4EE8-95A0-5F14DA96C0E5}" destId="{A1C75A00-8B8D-4F92-A516-1B5D775AC988}" srcOrd="0" destOrd="0" presId="urn:microsoft.com/office/officeart/2018/2/layout/IconVerticalSolidList"/>
    <dgm:cxn modelId="{F06DD41C-0DF6-4AE7-9BFD-D0798CB1C544}" type="presOf" srcId="{8D9BDBC8-0B5A-4C93-BDF9-38DEE04158AB}" destId="{D0774EDE-E9F5-4101-9E01-0673EDCDBD9A}" srcOrd="0" destOrd="0" presId="urn:microsoft.com/office/officeart/2018/2/layout/IconVerticalSolidList"/>
    <dgm:cxn modelId="{723BC5FA-C19F-4416-A085-41DAB8F2A63F}" srcId="{C04E5A38-48E0-45E6-B0AD-2F9FC9D914FC}" destId="{F8752667-DA3A-4697-97FF-A7D5354B8C75}" srcOrd="2" destOrd="0" parTransId="{F5092D10-52DF-48DE-ADDA-292AD17ED493}" sibTransId="{75105250-B113-456D-9EE7-7B5DE030C62F}"/>
    <dgm:cxn modelId="{BFA63136-8A03-404D-A44E-4927BA00FF77}" srcId="{C04E5A38-48E0-45E6-B0AD-2F9FC9D914FC}" destId="{A6E213A6-B2A9-4EE8-95A0-5F14DA96C0E5}" srcOrd="3" destOrd="0" parTransId="{5939B7BA-1CB8-40AE-9A02-3F7EA6971D66}" sibTransId="{7E3440C1-0987-4A99-BFF8-DC6238D51494}"/>
    <dgm:cxn modelId="{65CB4B9E-B7A7-4F54-A0C1-9E5E5926D8BA}" type="presOf" srcId="{80D52B8B-85DE-4F31-92F2-ACE534DF35BE}" destId="{944A3C3C-42E6-4AAB-B60E-11619C3B3C42}" srcOrd="0" destOrd="0" presId="urn:microsoft.com/office/officeart/2018/2/layout/IconVerticalSolidList"/>
    <dgm:cxn modelId="{3A38F4E9-3E95-4351-AA8A-A485E6A06F87}" type="presOf" srcId="{F8752667-DA3A-4697-97FF-A7D5354B8C75}" destId="{B2A89E08-5FCD-4010-805B-651C0613EEFA}" srcOrd="0" destOrd="0" presId="urn:microsoft.com/office/officeart/2018/2/layout/IconVerticalSolidList"/>
    <dgm:cxn modelId="{5F080D90-52C5-4B37-8561-1DBCF8E7CD3E}" type="presOf" srcId="{6CE2CEC6-F885-4141-9F17-FCB207836BB4}" destId="{198B0FFC-1CD2-4E88-B5BC-37853DD22EB1}" srcOrd="0" destOrd="0" presId="urn:microsoft.com/office/officeart/2018/2/layout/IconVerticalSolidList"/>
    <dgm:cxn modelId="{42708226-FACF-4364-90B0-243038F5E68F}" srcId="{C04E5A38-48E0-45E6-B0AD-2F9FC9D914FC}" destId="{6CE2CEC6-F885-4141-9F17-FCB207836BB4}" srcOrd="4" destOrd="0" parTransId="{FBAD574B-B551-4BAC-BC72-BDCCE8D903D2}" sibTransId="{16D75FC1-3D7B-489B-89BF-C265579005CB}"/>
    <dgm:cxn modelId="{42B1BA9D-24D8-438C-84A2-8850C46751AE}" type="presParOf" srcId="{37D7F342-9683-4AD5-9ABD-94A9631D0468}" destId="{4F5B9E4F-29D9-4A05-80E5-44D35AAF5FCD}" srcOrd="0" destOrd="0" presId="urn:microsoft.com/office/officeart/2018/2/layout/IconVerticalSolidList"/>
    <dgm:cxn modelId="{9C07E823-4FDC-4290-8D4B-4306647C14F8}" type="presParOf" srcId="{4F5B9E4F-29D9-4A05-80E5-44D35AAF5FCD}" destId="{3295863C-D5A1-4CC5-BBEE-125A5AB1741C}" srcOrd="0" destOrd="0" presId="urn:microsoft.com/office/officeart/2018/2/layout/IconVerticalSolidList"/>
    <dgm:cxn modelId="{5507BFB6-AE91-4349-9B36-A460A3D4854A}" type="presParOf" srcId="{4F5B9E4F-29D9-4A05-80E5-44D35AAF5FCD}" destId="{D9A8C6CD-E441-43C7-9952-50BD00EA2681}" srcOrd="1" destOrd="0" presId="urn:microsoft.com/office/officeart/2018/2/layout/IconVerticalSolidList"/>
    <dgm:cxn modelId="{1CF76921-974D-4E02-BF23-44AD081E1C39}" type="presParOf" srcId="{4F5B9E4F-29D9-4A05-80E5-44D35AAF5FCD}" destId="{9C2123B6-5B3C-4276-8465-5FFCDC1144AE}" srcOrd="2" destOrd="0" presId="urn:microsoft.com/office/officeart/2018/2/layout/IconVerticalSolidList"/>
    <dgm:cxn modelId="{7437EEC2-1EB2-4C6A-914C-8B3E904A9007}" type="presParOf" srcId="{4F5B9E4F-29D9-4A05-80E5-44D35AAF5FCD}" destId="{D0774EDE-E9F5-4101-9E01-0673EDCDBD9A}" srcOrd="3" destOrd="0" presId="urn:microsoft.com/office/officeart/2018/2/layout/IconVerticalSolidList"/>
    <dgm:cxn modelId="{F104488B-33B7-4C44-A71E-937163E77B78}" type="presParOf" srcId="{37D7F342-9683-4AD5-9ABD-94A9631D0468}" destId="{3C0FE778-DBC2-4692-8E88-B0033BFDFFB6}" srcOrd="1" destOrd="0" presId="urn:microsoft.com/office/officeart/2018/2/layout/IconVerticalSolidList"/>
    <dgm:cxn modelId="{24B844CB-F671-46FB-AFD4-BAEE2884CE26}" type="presParOf" srcId="{37D7F342-9683-4AD5-9ABD-94A9631D0468}" destId="{6616513C-6693-4A71-A2D0-BCD052821408}" srcOrd="2" destOrd="0" presId="urn:microsoft.com/office/officeart/2018/2/layout/IconVerticalSolidList"/>
    <dgm:cxn modelId="{EF39C81E-4B2E-4BFB-8E3D-49D17736E27E}" type="presParOf" srcId="{6616513C-6693-4A71-A2D0-BCD052821408}" destId="{1FAFA38B-C6C6-4AA1-B59D-639AC440FF22}" srcOrd="0" destOrd="0" presId="urn:microsoft.com/office/officeart/2018/2/layout/IconVerticalSolidList"/>
    <dgm:cxn modelId="{0DB7DEAE-0FD6-42DB-A977-A43D908AF485}" type="presParOf" srcId="{6616513C-6693-4A71-A2D0-BCD052821408}" destId="{121DA6E6-EEB2-40AA-A077-12EA1615A5E5}" srcOrd="1" destOrd="0" presId="urn:microsoft.com/office/officeart/2018/2/layout/IconVerticalSolidList"/>
    <dgm:cxn modelId="{4CA1DDA4-3FE6-4D60-8FCE-240CB9CD2C7D}" type="presParOf" srcId="{6616513C-6693-4A71-A2D0-BCD052821408}" destId="{1C8831C6-279D-40FA-AACF-F94BBB96CA55}" srcOrd="2" destOrd="0" presId="urn:microsoft.com/office/officeart/2018/2/layout/IconVerticalSolidList"/>
    <dgm:cxn modelId="{373FAF53-797D-4527-8261-91E8FA0FCDA1}" type="presParOf" srcId="{6616513C-6693-4A71-A2D0-BCD052821408}" destId="{4E1DD789-C07E-4EDD-8BEC-327143A5D3F6}" srcOrd="3" destOrd="0" presId="urn:microsoft.com/office/officeart/2018/2/layout/IconVerticalSolidList"/>
    <dgm:cxn modelId="{79483E64-BFCA-4B13-86A5-494D9114E24C}" type="presParOf" srcId="{37D7F342-9683-4AD5-9ABD-94A9631D0468}" destId="{35696794-988C-4D60-A681-DC31364A3709}" srcOrd="3" destOrd="0" presId="urn:microsoft.com/office/officeart/2018/2/layout/IconVerticalSolidList"/>
    <dgm:cxn modelId="{022B34B5-3558-473A-93EB-4D8CE5262343}" type="presParOf" srcId="{37D7F342-9683-4AD5-9ABD-94A9631D0468}" destId="{D4756434-0D81-476C-AAD2-E16BE9969B63}" srcOrd="4" destOrd="0" presId="urn:microsoft.com/office/officeart/2018/2/layout/IconVerticalSolidList"/>
    <dgm:cxn modelId="{A491D0B5-A89B-4E7D-B7DC-E3C31F5AA2A6}" type="presParOf" srcId="{D4756434-0D81-476C-AAD2-E16BE9969B63}" destId="{8B7E926B-1396-43C7-AECD-7A10F0E87C0C}" srcOrd="0" destOrd="0" presId="urn:microsoft.com/office/officeart/2018/2/layout/IconVerticalSolidList"/>
    <dgm:cxn modelId="{6B8C171B-DFC8-4469-A014-CC374EC4759C}" type="presParOf" srcId="{D4756434-0D81-476C-AAD2-E16BE9969B63}" destId="{172EA17F-E1D2-4F59-9718-BCFC7FE040B0}" srcOrd="1" destOrd="0" presId="urn:microsoft.com/office/officeart/2018/2/layout/IconVerticalSolidList"/>
    <dgm:cxn modelId="{25D441DC-D64E-454C-AE6A-589F90CF0A70}" type="presParOf" srcId="{D4756434-0D81-476C-AAD2-E16BE9969B63}" destId="{F487DC79-B851-483E-AEB8-129FE27FEE54}" srcOrd="2" destOrd="0" presId="urn:microsoft.com/office/officeart/2018/2/layout/IconVerticalSolidList"/>
    <dgm:cxn modelId="{EF5E0D98-D75C-497B-AB77-2FCC2368F500}" type="presParOf" srcId="{D4756434-0D81-476C-AAD2-E16BE9969B63}" destId="{B2A89E08-5FCD-4010-805B-651C0613EEFA}" srcOrd="3" destOrd="0" presId="urn:microsoft.com/office/officeart/2018/2/layout/IconVerticalSolidList"/>
    <dgm:cxn modelId="{A377F454-395F-4AB1-9E2F-EEF1B43AE657}" type="presParOf" srcId="{37D7F342-9683-4AD5-9ABD-94A9631D0468}" destId="{0DCA6394-CBA0-4B95-BBF1-C7E16013F90A}" srcOrd="5" destOrd="0" presId="urn:microsoft.com/office/officeart/2018/2/layout/IconVerticalSolidList"/>
    <dgm:cxn modelId="{187769F5-6AD9-4F59-BAA7-2A201B9FEACC}" type="presParOf" srcId="{37D7F342-9683-4AD5-9ABD-94A9631D0468}" destId="{F5BABF3D-6746-4BBD-A1B1-763A2DE819D5}" srcOrd="6" destOrd="0" presId="urn:microsoft.com/office/officeart/2018/2/layout/IconVerticalSolidList"/>
    <dgm:cxn modelId="{FC9783D5-FC46-4694-900B-CF4A23F1D5F9}" type="presParOf" srcId="{F5BABF3D-6746-4BBD-A1B1-763A2DE819D5}" destId="{9DCC34A3-1651-40D3-ABF8-2952A505187F}" srcOrd="0" destOrd="0" presId="urn:microsoft.com/office/officeart/2018/2/layout/IconVerticalSolidList"/>
    <dgm:cxn modelId="{955CB101-BB4A-47F9-84DC-6F161AFBC54F}" type="presParOf" srcId="{F5BABF3D-6746-4BBD-A1B1-763A2DE819D5}" destId="{3B55F330-68BE-4BE8-A370-3A444630E839}" srcOrd="1" destOrd="0" presId="urn:microsoft.com/office/officeart/2018/2/layout/IconVerticalSolidList"/>
    <dgm:cxn modelId="{A4159A19-7032-492B-B823-89DA12A65D33}" type="presParOf" srcId="{F5BABF3D-6746-4BBD-A1B1-763A2DE819D5}" destId="{53A97229-1947-4BB4-9054-87A3C882129C}" srcOrd="2" destOrd="0" presId="urn:microsoft.com/office/officeart/2018/2/layout/IconVerticalSolidList"/>
    <dgm:cxn modelId="{BE7F7AD9-FA5E-4002-ABB0-6AC75CEAB88C}" type="presParOf" srcId="{F5BABF3D-6746-4BBD-A1B1-763A2DE819D5}" destId="{A1C75A00-8B8D-4F92-A516-1B5D775AC988}" srcOrd="3" destOrd="0" presId="urn:microsoft.com/office/officeart/2018/2/layout/IconVerticalSolidList"/>
    <dgm:cxn modelId="{A6447FE1-6D00-477B-9F2B-EB07D69E4C8B}" type="presParOf" srcId="{37D7F342-9683-4AD5-9ABD-94A9631D0468}" destId="{A51B566D-C0F7-4157-AB36-7F4FC30E76EF}" srcOrd="7" destOrd="0" presId="urn:microsoft.com/office/officeart/2018/2/layout/IconVerticalSolidList"/>
    <dgm:cxn modelId="{81EC334F-38EA-438C-8B38-98AEA4CA99A2}" type="presParOf" srcId="{37D7F342-9683-4AD5-9ABD-94A9631D0468}" destId="{6890C393-F902-4A05-B3C6-4131D7B76068}" srcOrd="8" destOrd="0" presId="urn:microsoft.com/office/officeart/2018/2/layout/IconVerticalSolidList"/>
    <dgm:cxn modelId="{C6DCA512-0E29-4972-ADF1-9E3E41994B19}" type="presParOf" srcId="{6890C393-F902-4A05-B3C6-4131D7B76068}" destId="{0B7C8797-2010-46C4-9D33-B3A9C5A4A1BD}" srcOrd="0" destOrd="0" presId="urn:microsoft.com/office/officeart/2018/2/layout/IconVerticalSolidList"/>
    <dgm:cxn modelId="{114091FA-B7AA-4766-B7AE-E6A42E7AA71A}" type="presParOf" srcId="{6890C393-F902-4A05-B3C6-4131D7B76068}" destId="{3D259951-B036-4558-89F1-CFFC33C81F4D}" srcOrd="1" destOrd="0" presId="urn:microsoft.com/office/officeart/2018/2/layout/IconVerticalSolidList"/>
    <dgm:cxn modelId="{CBF88987-1AF4-4A75-88AF-C765174EC488}" type="presParOf" srcId="{6890C393-F902-4A05-B3C6-4131D7B76068}" destId="{F3C6E586-BE42-4C05-889C-9A43EB6589FA}" srcOrd="2" destOrd="0" presId="urn:microsoft.com/office/officeart/2018/2/layout/IconVerticalSolidList"/>
    <dgm:cxn modelId="{98DA1E95-D239-444D-A144-6E2DC7DB616C}" type="presParOf" srcId="{6890C393-F902-4A05-B3C6-4131D7B76068}" destId="{198B0FFC-1CD2-4E88-B5BC-37853DD22EB1}" srcOrd="3" destOrd="0" presId="urn:microsoft.com/office/officeart/2018/2/layout/IconVerticalSolidList"/>
    <dgm:cxn modelId="{C19EEA62-56B4-4300-9A96-CE280D8FBF21}" type="presParOf" srcId="{37D7F342-9683-4AD5-9ABD-94A9631D0468}" destId="{BC63C36F-C0FB-4891-8051-98F956431C9A}" srcOrd="9" destOrd="0" presId="urn:microsoft.com/office/officeart/2018/2/layout/IconVerticalSolidList"/>
    <dgm:cxn modelId="{7FC368E6-80BC-4D25-A568-6CABE5B40AE6}" type="presParOf" srcId="{37D7F342-9683-4AD5-9ABD-94A9631D0468}" destId="{AD81681E-B09A-4E44-9C87-C93BB9CBACAE}" srcOrd="10" destOrd="0" presId="urn:microsoft.com/office/officeart/2018/2/layout/IconVerticalSolidList"/>
    <dgm:cxn modelId="{F8E94518-DFA2-4FD2-B97C-716B38C7A25D}" type="presParOf" srcId="{AD81681E-B09A-4E44-9C87-C93BB9CBACAE}" destId="{B6AFD437-1EC8-4C4C-9FDC-C4BE658693AE}" srcOrd="0" destOrd="0" presId="urn:microsoft.com/office/officeart/2018/2/layout/IconVerticalSolidList"/>
    <dgm:cxn modelId="{273BD120-9673-4C51-8A35-3596B878D9F8}" type="presParOf" srcId="{AD81681E-B09A-4E44-9C87-C93BB9CBACAE}" destId="{E13139F6-05AD-4AFA-AC34-36E7B6954A76}" srcOrd="1" destOrd="0" presId="urn:microsoft.com/office/officeart/2018/2/layout/IconVerticalSolidList"/>
    <dgm:cxn modelId="{1D5701F8-DC53-43AF-9700-EE9A25B607E0}" type="presParOf" srcId="{AD81681E-B09A-4E44-9C87-C93BB9CBACAE}" destId="{CC5D3331-563A-41B0-A1E9-CD7E41DA5413}" srcOrd="2" destOrd="0" presId="urn:microsoft.com/office/officeart/2018/2/layout/IconVerticalSolidList"/>
    <dgm:cxn modelId="{F8906879-79BC-4B33-8F43-8807C830A151}" type="presParOf" srcId="{AD81681E-B09A-4E44-9C87-C93BB9CBACAE}" destId="{944A3C3C-42E6-4AAB-B60E-11619C3B3C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0BF7E7-2CB7-492B-AA67-BF63079D6A1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65479C3-3305-4F91-8275-FD416DB6E533}">
      <dgm:prSet/>
      <dgm:spPr/>
      <dgm:t>
        <a:bodyPr/>
        <a:lstStyle/>
        <a:p>
          <a:r>
            <a:rPr lang="en-US"/>
            <a:t>The scholarship of discovery refers to the pursuit of inquiry and investigation in search of new knowledge. </a:t>
          </a:r>
        </a:p>
      </dgm:t>
    </dgm:pt>
    <dgm:pt modelId="{5A2B7970-DE08-473B-9476-1D0FCDD16E8C}" type="parTrans" cxnId="{577E07EE-18F8-4C4F-8070-4BDCB33268F0}">
      <dgm:prSet/>
      <dgm:spPr/>
      <dgm:t>
        <a:bodyPr/>
        <a:lstStyle/>
        <a:p>
          <a:endParaRPr lang="en-US"/>
        </a:p>
      </dgm:t>
    </dgm:pt>
    <dgm:pt modelId="{12B9C4C3-8CA8-408F-B8A2-3AA95DABF8FE}" type="sibTrans" cxnId="{577E07EE-18F8-4C4F-8070-4BDCB33268F0}">
      <dgm:prSet/>
      <dgm:spPr/>
      <dgm:t>
        <a:bodyPr/>
        <a:lstStyle/>
        <a:p>
          <a:endParaRPr lang="en-US"/>
        </a:p>
      </dgm:t>
    </dgm:pt>
    <dgm:pt modelId="{B8CED90B-98FD-4EC1-9298-252126620EC3}">
      <dgm:prSet/>
      <dgm:spPr/>
      <dgm:t>
        <a:bodyPr/>
        <a:lstStyle/>
        <a:p>
          <a:r>
            <a:rPr lang="en-US"/>
            <a:t>The scholarship of integration consists of making connections across disciplines and advancing knowledge through synthesis. </a:t>
          </a:r>
        </a:p>
      </dgm:t>
    </dgm:pt>
    <dgm:pt modelId="{66AD07D2-ACAD-4225-BC35-739B7F04CBAB}" type="parTrans" cxnId="{991C12F1-7909-44E3-908D-F8ED3473B82E}">
      <dgm:prSet/>
      <dgm:spPr/>
      <dgm:t>
        <a:bodyPr/>
        <a:lstStyle/>
        <a:p>
          <a:endParaRPr lang="en-US"/>
        </a:p>
      </dgm:t>
    </dgm:pt>
    <dgm:pt modelId="{AEB1C6C1-170F-42A5-BA1D-5216C507060A}" type="sibTrans" cxnId="{991C12F1-7909-44E3-908D-F8ED3473B82E}">
      <dgm:prSet/>
      <dgm:spPr/>
      <dgm:t>
        <a:bodyPr/>
        <a:lstStyle/>
        <a:p>
          <a:endParaRPr lang="en-US"/>
        </a:p>
      </dgm:t>
    </dgm:pt>
    <dgm:pt modelId="{281526C1-1339-4672-9125-E7AD35C32681}">
      <dgm:prSet/>
      <dgm:spPr/>
      <dgm:t>
        <a:bodyPr/>
        <a:lstStyle/>
        <a:p>
          <a:r>
            <a:rPr lang="en-US"/>
            <a:t>The scholarship of application asks how knowledge can be applied to the social issues of the times in a dynamic process that generates and tests new theory and knowledge. </a:t>
          </a:r>
        </a:p>
      </dgm:t>
    </dgm:pt>
    <dgm:pt modelId="{15FE5B51-0704-45A1-A4E9-C5F1D40FAA12}" type="parTrans" cxnId="{2678962E-FD23-4503-BBCC-2050B669C472}">
      <dgm:prSet/>
      <dgm:spPr/>
      <dgm:t>
        <a:bodyPr/>
        <a:lstStyle/>
        <a:p>
          <a:endParaRPr lang="en-US"/>
        </a:p>
      </dgm:t>
    </dgm:pt>
    <dgm:pt modelId="{91815E14-E088-4AB1-98AB-D447C4FFEEEC}" type="sibTrans" cxnId="{2678962E-FD23-4503-BBCC-2050B669C472}">
      <dgm:prSet/>
      <dgm:spPr/>
      <dgm:t>
        <a:bodyPr/>
        <a:lstStyle/>
        <a:p>
          <a:endParaRPr lang="en-US"/>
        </a:p>
      </dgm:t>
    </dgm:pt>
    <dgm:pt modelId="{7E60CCDC-1A80-4261-B796-623AABE57FF5}">
      <dgm:prSet/>
      <dgm:spPr/>
      <dgm:t>
        <a:bodyPr/>
        <a:lstStyle/>
        <a:p>
          <a:r>
            <a:rPr lang="en-US"/>
            <a:t>The scholarship of teaching includes not only transmitting knowledge, but also transforming and extending it. </a:t>
          </a:r>
        </a:p>
      </dgm:t>
    </dgm:pt>
    <dgm:pt modelId="{6A468316-0F31-4AD8-A8AD-65AF7B8D694B}" type="parTrans" cxnId="{EA0F94FF-7FC7-45E6-90AC-C9C9B3D45A29}">
      <dgm:prSet/>
      <dgm:spPr/>
      <dgm:t>
        <a:bodyPr/>
        <a:lstStyle/>
        <a:p>
          <a:endParaRPr lang="en-US"/>
        </a:p>
      </dgm:t>
    </dgm:pt>
    <dgm:pt modelId="{602AE6DA-400C-47D7-AADA-CFBBE99B3B92}" type="sibTrans" cxnId="{EA0F94FF-7FC7-45E6-90AC-C9C9B3D45A29}">
      <dgm:prSet/>
      <dgm:spPr/>
      <dgm:t>
        <a:bodyPr/>
        <a:lstStyle/>
        <a:p>
          <a:endParaRPr lang="en-US"/>
        </a:p>
      </dgm:t>
    </dgm:pt>
    <dgm:pt modelId="{71593B21-7DAF-4A13-82BA-CCD1C7204BFF}">
      <dgm:prSet/>
      <dgm:spPr/>
      <dgm:t>
        <a:bodyPr/>
        <a:lstStyle/>
        <a:p>
          <a:r>
            <a:rPr lang="en-US"/>
            <a:t>The scholarship of engagement connects any of the above dimensions of scholarship to the understanding and solving of pressing social, civic, and ethical problems.” </a:t>
          </a:r>
        </a:p>
      </dgm:t>
    </dgm:pt>
    <dgm:pt modelId="{F551F89D-52F0-4FF8-82AD-33B6ED88A41C}" type="parTrans" cxnId="{6F45E971-2B62-4395-ACDF-FF9520C31D6D}">
      <dgm:prSet/>
      <dgm:spPr/>
      <dgm:t>
        <a:bodyPr/>
        <a:lstStyle/>
        <a:p>
          <a:endParaRPr lang="en-US"/>
        </a:p>
      </dgm:t>
    </dgm:pt>
    <dgm:pt modelId="{03093235-E5C7-4DF9-B09E-E15E35D4B0E2}" type="sibTrans" cxnId="{6F45E971-2B62-4395-ACDF-FF9520C31D6D}">
      <dgm:prSet/>
      <dgm:spPr/>
      <dgm:t>
        <a:bodyPr/>
        <a:lstStyle/>
        <a:p>
          <a:endParaRPr lang="en-US"/>
        </a:p>
      </dgm:t>
    </dgm:pt>
    <dgm:pt modelId="{2881618C-7046-4B9E-8F1E-F8D20959315A}" type="pres">
      <dgm:prSet presAssocID="{C20BF7E7-2CB7-492B-AA67-BF63079D6A18}" presName="root" presStyleCnt="0">
        <dgm:presLayoutVars>
          <dgm:dir/>
          <dgm:resizeHandles val="exact"/>
        </dgm:presLayoutVars>
      </dgm:prSet>
      <dgm:spPr/>
      <dgm:t>
        <a:bodyPr/>
        <a:lstStyle/>
        <a:p>
          <a:endParaRPr lang="en-US"/>
        </a:p>
      </dgm:t>
    </dgm:pt>
    <dgm:pt modelId="{A35261BD-E539-4D77-8DF9-94B0F0FD4F3F}" type="pres">
      <dgm:prSet presAssocID="{465479C3-3305-4F91-8275-FD416DB6E533}" presName="compNode" presStyleCnt="0"/>
      <dgm:spPr/>
    </dgm:pt>
    <dgm:pt modelId="{3F03FC04-25A3-4BFD-9B42-D51E8402476B}" type="pres">
      <dgm:prSet presAssocID="{465479C3-3305-4F91-8275-FD416DB6E533}" presName="bgRect" presStyleLbl="bgShp" presStyleIdx="0" presStyleCnt="5"/>
      <dgm:spPr/>
    </dgm:pt>
    <dgm:pt modelId="{CBEBEB78-9BC0-4535-9E87-CDF53CC356BC}" type="pres">
      <dgm:prSet presAssocID="{465479C3-3305-4F91-8275-FD416DB6E5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Zoom In"/>
        </a:ext>
      </dgm:extLst>
    </dgm:pt>
    <dgm:pt modelId="{29F72EA3-0091-4EFD-8C8F-5335EDE1CC53}" type="pres">
      <dgm:prSet presAssocID="{465479C3-3305-4F91-8275-FD416DB6E533}" presName="spaceRect" presStyleCnt="0"/>
      <dgm:spPr/>
    </dgm:pt>
    <dgm:pt modelId="{693EE9E3-F54B-4CE1-B30D-B776F96C80F8}" type="pres">
      <dgm:prSet presAssocID="{465479C3-3305-4F91-8275-FD416DB6E533}" presName="parTx" presStyleLbl="revTx" presStyleIdx="0" presStyleCnt="5">
        <dgm:presLayoutVars>
          <dgm:chMax val="0"/>
          <dgm:chPref val="0"/>
        </dgm:presLayoutVars>
      </dgm:prSet>
      <dgm:spPr/>
      <dgm:t>
        <a:bodyPr/>
        <a:lstStyle/>
        <a:p>
          <a:endParaRPr lang="en-US"/>
        </a:p>
      </dgm:t>
    </dgm:pt>
    <dgm:pt modelId="{92978BB5-8511-4BE7-A7EC-1FD97638ABF1}" type="pres">
      <dgm:prSet presAssocID="{12B9C4C3-8CA8-408F-B8A2-3AA95DABF8FE}" presName="sibTrans" presStyleCnt="0"/>
      <dgm:spPr/>
    </dgm:pt>
    <dgm:pt modelId="{53FB1B66-FEEB-4417-9148-0D7EA52C70F7}" type="pres">
      <dgm:prSet presAssocID="{B8CED90B-98FD-4EC1-9298-252126620EC3}" presName="compNode" presStyleCnt="0"/>
      <dgm:spPr/>
    </dgm:pt>
    <dgm:pt modelId="{2E7A2C06-CFDB-4259-9526-720616358482}" type="pres">
      <dgm:prSet presAssocID="{B8CED90B-98FD-4EC1-9298-252126620EC3}" presName="bgRect" presStyleLbl="bgShp" presStyleIdx="1" presStyleCnt="5"/>
      <dgm:spPr/>
    </dgm:pt>
    <dgm:pt modelId="{92390A24-3BE8-4D6F-9E97-E222EDA10E34}" type="pres">
      <dgm:prSet presAssocID="{B8CED90B-98FD-4EC1-9298-252126620EC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d with Gears"/>
        </a:ext>
      </dgm:extLst>
    </dgm:pt>
    <dgm:pt modelId="{E58B6480-72A5-4F2D-8B5E-C4227D660463}" type="pres">
      <dgm:prSet presAssocID="{B8CED90B-98FD-4EC1-9298-252126620EC3}" presName="spaceRect" presStyleCnt="0"/>
      <dgm:spPr/>
    </dgm:pt>
    <dgm:pt modelId="{48C741B1-DCB5-46E9-A99E-2561A87FDB7A}" type="pres">
      <dgm:prSet presAssocID="{B8CED90B-98FD-4EC1-9298-252126620EC3}" presName="parTx" presStyleLbl="revTx" presStyleIdx="1" presStyleCnt="5">
        <dgm:presLayoutVars>
          <dgm:chMax val="0"/>
          <dgm:chPref val="0"/>
        </dgm:presLayoutVars>
      </dgm:prSet>
      <dgm:spPr/>
      <dgm:t>
        <a:bodyPr/>
        <a:lstStyle/>
        <a:p>
          <a:endParaRPr lang="en-US"/>
        </a:p>
      </dgm:t>
    </dgm:pt>
    <dgm:pt modelId="{706D453D-E4AF-4E92-9554-BA401EC10B29}" type="pres">
      <dgm:prSet presAssocID="{AEB1C6C1-170F-42A5-BA1D-5216C507060A}" presName="sibTrans" presStyleCnt="0"/>
      <dgm:spPr/>
    </dgm:pt>
    <dgm:pt modelId="{E8C41576-2E82-4330-ADC1-6E286B62717D}" type="pres">
      <dgm:prSet presAssocID="{281526C1-1339-4672-9125-E7AD35C32681}" presName="compNode" presStyleCnt="0"/>
      <dgm:spPr/>
    </dgm:pt>
    <dgm:pt modelId="{78E68A59-B2FF-4BE6-9417-0F1550FC5E11}" type="pres">
      <dgm:prSet presAssocID="{281526C1-1339-4672-9125-E7AD35C32681}" presName="bgRect" presStyleLbl="bgShp" presStyleIdx="2" presStyleCnt="5"/>
      <dgm:spPr/>
    </dgm:pt>
    <dgm:pt modelId="{F8492664-7497-4E0E-BCB6-7F1DCC77BBEA}" type="pres">
      <dgm:prSet presAssocID="{281526C1-1339-4672-9125-E7AD35C3268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erson with Idea"/>
        </a:ext>
      </dgm:extLst>
    </dgm:pt>
    <dgm:pt modelId="{E70E579A-7329-424C-A94C-751C3E90F5E7}" type="pres">
      <dgm:prSet presAssocID="{281526C1-1339-4672-9125-E7AD35C32681}" presName="spaceRect" presStyleCnt="0"/>
      <dgm:spPr/>
    </dgm:pt>
    <dgm:pt modelId="{7EF14998-EDA1-4815-A954-12C6F55F9910}" type="pres">
      <dgm:prSet presAssocID="{281526C1-1339-4672-9125-E7AD35C32681}" presName="parTx" presStyleLbl="revTx" presStyleIdx="2" presStyleCnt="5">
        <dgm:presLayoutVars>
          <dgm:chMax val="0"/>
          <dgm:chPref val="0"/>
        </dgm:presLayoutVars>
      </dgm:prSet>
      <dgm:spPr/>
      <dgm:t>
        <a:bodyPr/>
        <a:lstStyle/>
        <a:p>
          <a:endParaRPr lang="en-US"/>
        </a:p>
      </dgm:t>
    </dgm:pt>
    <dgm:pt modelId="{DFBFCC33-798B-4720-A779-373D3C06F73C}" type="pres">
      <dgm:prSet presAssocID="{91815E14-E088-4AB1-98AB-D447C4FFEEEC}" presName="sibTrans" presStyleCnt="0"/>
      <dgm:spPr/>
    </dgm:pt>
    <dgm:pt modelId="{CADEC12E-6C29-4832-9538-8C959B8AC7D3}" type="pres">
      <dgm:prSet presAssocID="{7E60CCDC-1A80-4261-B796-623AABE57FF5}" presName="compNode" presStyleCnt="0"/>
      <dgm:spPr/>
    </dgm:pt>
    <dgm:pt modelId="{B1411FDF-4D74-4694-8F49-0C9EE0D80BDD}" type="pres">
      <dgm:prSet presAssocID="{7E60CCDC-1A80-4261-B796-623AABE57FF5}" presName="bgRect" presStyleLbl="bgShp" presStyleIdx="3" presStyleCnt="5"/>
      <dgm:spPr/>
    </dgm:pt>
    <dgm:pt modelId="{DA19FCFC-5410-467C-B8BB-439CB50CB601}" type="pres">
      <dgm:prSet presAssocID="{7E60CCDC-1A80-4261-B796-623AABE57FF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lassroom"/>
        </a:ext>
      </dgm:extLst>
    </dgm:pt>
    <dgm:pt modelId="{02919B79-87A8-4FED-9A16-ED0DC4E3CAA3}" type="pres">
      <dgm:prSet presAssocID="{7E60CCDC-1A80-4261-B796-623AABE57FF5}" presName="spaceRect" presStyleCnt="0"/>
      <dgm:spPr/>
    </dgm:pt>
    <dgm:pt modelId="{9D4F5115-CB64-4CD9-ACDB-F4FD8408E03A}" type="pres">
      <dgm:prSet presAssocID="{7E60CCDC-1A80-4261-B796-623AABE57FF5}" presName="parTx" presStyleLbl="revTx" presStyleIdx="3" presStyleCnt="5">
        <dgm:presLayoutVars>
          <dgm:chMax val="0"/>
          <dgm:chPref val="0"/>
        </dgm:presLayoutVars>
      </dgm:prSet>
      <dgm:spPr/>
      <dgm:t>
        <a:bodyPr/>
        <a:lstStyle/>
        <a:p>
          <a:endParaRPr lang="en-US"/>
        </a:p>
      </dgm:t>
    </dgm:pt>
    <dgm:pt modelId="{B57B686F-5E9F-428C-9CCA-AF36BB2C9DEC}" type="pres">
      <dgm:prSet presAssocID="{602AE6DA-400C-47D7-AADA-CFBBE99B3B92}" presName="sibTrans" presStyleCnt="0"/>
      <dgm:spPr/>
    </dgm:pt>
    <dgm:pt modelId="{1E3B2EED-A8D1-4C08-9CB9-C2316F22FBF4}" type="pres">
      <dgm:prSet presAssocID="{71593B21-7DAF-4A13-82BA-CCD1C7204BFF}" presName="compNode" presStyleCnt="0"/>
      <dgm:spPr/>
    </dgm:pt>
    <dgm:pt modelId="{D02F18D2-897E-45A5-BDF4-C9D6F0A7A5FC}" type="pres">
      <dgm:prSet presAssocID="{71593B21-7DAF-4A13-82BA-CCD1C7204BFF}" presName="bgRect" presStyleLbl="bgShp" presStyleIdx="4" presStyleCnt="5"/>
      <dgm:spPr/>
    </dgm:pt>
    <dgm:pt modelId="{25AFB072-24E2-4542-BAF2-BBB0CFC5777B}" type="pres">
      <dgm:prSet presAssocID="{71593B21-7DAF-4A13-82BA-CCD1C7204BF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User Network"/>
        </a:ext>
      </dgm:extLst>
    </dgm:pt>
    <dgm:pt modelId="{E9FC9900-6882-422D-A3EF-BA3D801F4635}" type="pres">
      <dgm:prSet presAssocID="{71593B21-7DAF-4A13-82BA-CCD1C7204BFF}" presName="spaceRect" presStyleCnt="0"/>
      <dgm:spPr/>
    </dgm:pt>
    <dgm:pt modelId="{B5DA1F0C-4C66-4EFA-88FB-D1E5A4B1FE87}" type="pres">
      <dgm:prSet presAssocID="{71593B21-7DAF-4A13-82BA-CCD1C7204BFF}" presName="parTx" presStyleLbl="revTx" presStyleIdx="4" presStyleCnt="5">
        <dgm:presLayoutVars>
          <dgm:chMax val="0"/>
          <dgm:chPref val="0"/>
        </dgm:presLayoutVars>
      </dgm:prSet>
      <dgm:spPr/>
      <dgm:t>
        <a:bodyPr/>
        <a:lstStyle/>
        <a:p>
          <a:endParaRPr lang="en-US"/>
        </a:p>
      </dgm:t>
    </dgm:pt>
  </dgm:ptLst>
  <dgm:cxnLst>
    <dgm:cxn modelId="{EA0F94FF-7FC7-45E6-90AC-C9C9B3D45A29}" srcId="{C20BF7E7-2CB7-492B-AA67-BF63079D6A18}" destId="{7E60CCDC-1A80-4261-B796-623AABE57FF5}" srcOrd="3" destOrd="0" parTransId="{6A468316-0F31-4AD8-A8AD-65AF7B8D694B}" sibTransId="{602AE6DA-400C-47D7-AADA-CFBBE99B3B92}"/>
    <dgm:cxn modelId="{9F1E7287-57CC-4072-9C08-D7B1680EE560}" type="presOf" srcId="{C20BF7E7-2CB7-492B-AA67-BF63079D6A18}" destId="{2881618C-7046-4B9E-8F1E-F8D20959315A}" srcOrd="0" destOrd="0" presId="urn:microsoft.com/office/officeart/2018/2/layout/IconVerticalSolidList"/>
    <dgm:cxn modelId="{FBE13F21-BFCC-4D49-A46C-E744720D18B0}" type="presOf" srcId="{465479C3-3305-4F91-8275-FD416DB6E533}" destId="{693EE9E3-F54B-4CE1-B30D-B776F96C80F8}" srcOrd="0" destOrd="0" presId="urn:microsoft.com/office/officeart/2018/2/layout/IconVerticalSolidList"/>
    <dgm:cxn modelId="{5607656D-6B9E-42DA-8C7C-C1FCDEFB0E73}" type="presOf" srcId="{B8CED90B-98FD-4EC1-9298-252126620EC3}" destId="{48C741B1-DCB5-46E9-A99E-2561A87FDB7A}" srcOrd="0" destOrd="0" presId="urn:microsoft.com/office/officeart/2018/2/layout/IconVerticalSolidList"/>
    <dgm:cxn modelId="{2345C82D-CC86-44E0-8263-5AFA58DF70DD}" type="presOf" srcId="{7E60CCDC-1A80-4261-B796-623AABE57FF5}" destId="{9D4F5115-CB64-4CD9-ACDB-F4FD8408E03A}" srcOrd="0" destOrd="0" presId="urn:microsoft.com/office/officeart/2018/2/layout/IconVerticalSolidList"/>
    <dgm:cxn modelId="{6F45E971-2B62-4395-ACDF-FF9520C31D6D}" srcId="{C20BF7E7-2CB7-492B-AA67-BF63079D6A18}" destId="{71593B21-7DAF-4A13-82BA-CCD1C7204BFF}" srcOrd="4" destOrd="0" parTransId="{F551F89D-52F0-4FF8-82AD-33B6ED88A41C}" sibTransId="{03093235-E5C7-4DF9-B09E-E15E35D4B0E2}"/>
    <dgm:cxn modelId="{8A198AD8-A974-4C32-B575-C7E3C464D2F2}" type="presOf" srcId="{281526C1-1339-4672-9125-E7AD35C32681}" destId="{7EF14998-EDA1-4815-A954-12C6F55F9910}" srcOrd="0" destOrd="0" presId="urn:microsoft.com/office/officeart/2018/2/layout/IconVerticalSolidList"/>
    <dgm:cxn modelId="{991C12F1-7909-44E3-908D-F8ED3473B82E}" srcId="{C20BF7E7-2CB7-492B-AA67-BF63079D6A18}" destId="{B8CED90B-98FD-4EC1-9298-252126620EC3}" srcOrd="1" destOrd="0" parTransId="{66AD07D2-ACAD-4225-BC35-739B7F04CBAB}" sibTransId="{AEB1C6C1-170F-42A5-BA1D-5216C507060A}"/>
    <dgm:cxn modelId="{B2341FE0-7D9C-4AC4-90CB-B4E2B5883832}" type="presOf" srcId="{71593B21-7DAF-4A13-82BA-CCD1C7204BFF}" destId="{B5DA1F0C-4C66-4EFA-88FB-D1E5A4B1FE87}" srcOrd="0" destOrd="0" presId="urn:microsoft.com/office/officeart/2018/2/layout/IconVerticalSolidList"/>
    <dgm:cxn modelId="{2678962E-FD23-4503-BBCC-2050B669C472}" srcId="{C20BF7E7-2CB7-492B-AA67-BF63079D6A18}" destId="{281526C1-1339-4672-9125-E7AD35C32681}" srcOrd="2" destOrd="0" parTransId="{15FE5B51-0704-45A1-A4E9-C5F1D40FAA12}" sibTransId="{91815E14-E088-4AB1-98AB-D447C4FFEEEC}"/>
    <dgm:cxn modelId="{577E07EE-18F8-4C4F-8070-4BDCB33268F0}" srcId="{C20BF7E7-2CB7-492B-AA67-BF63079D6A18}" destId="{465479C3-3305-4F91-8275-FD416DB6E533}" srcOrd="0" destOrd="0" parTransId="{5A2B7970-DE08-473B-9476-1D0FCDD16E8C}" sibTransId="{12B9C4C3-8CA8-408F-B8A2-3AA95DABF8FE}"/>
    <dgm:cxn modelId="{A94B06B6-C242-40AB-A12B-0C5C9947755C}" type="presParOf" srcId="{2881618C-7046-4B9E-8F1E-F8D20959315A}" destId="{A35261BD-E539-4D77-8DF9-94B0F0FD4F3F}" srcOrd="0" destOrd="0" presId="urn:microsoft.com/office/officeart/2018/2/layout/IconVerticalSolidList"/>
    <dgm:cxn modelId="{49B44E97-9D2E-49B1-A755-F8BA2C605823}" type="presParOf" srcId="{A35261BD-E539-4D77-8DF9-94B0F0FD4F3F}" destId="{3F03FC04-25A3-4BFD-9B42-D51E8402476B}" srcOrd="0" destOrd="0" presId="urn:microsoft.com/office/officeart/2018/2/layout/IconVerticalSolidList"/>
    <dgm:cxn modelId="{C4D33E4A-0092-41EA-B5A6-65C7ED01365C}" type="presParOf" srcId="{A35261BD-E539-4D77-8DF9-94B0F0FD4F3F}" destId="{CBEBEB78-9BC0-4535-9E87-CDF53CC356BC}" srcOrd="1" destOrd="0" presId="urn:microsoft.com/office/officeart/2018/2/layout/IconVerticalSolidList"/>
    <dgm:cxn modelId="{89304EFF-3ED8-487F-AB7F-E44E60FFB90E}" type="presParOf" srcId="{A35261BD-E539-4D77-8DF9-94B0F0FD4F3F}" destId="{29F72EA3-0091-4EFD-8C8F-5335EDE1CC53}" srcOrd="2" destOrd="0" presId="urn:microsoft.com/office/officeart/2018/2/layout/IconVerticalSolidList"/>
    <dgm:cxn modelId="{673538AB-1635-4C3F-89EA-987EE1E7D220}" type="presParOf" srcId="{A35261BD-E539-4D77-8DF9-94B0F0FD4F3F}" destId="{693EE9E3-F54B-4CE1-B30D-B776F96C80F8}" srcOrd="3" destOrd="0" presId="urn:microsoft.com/office/officeart/2018/2/layout/IconVerticalSolidList"/>
    <dgm:cxn modelId="{1392B627-2174-4756-96DB-DFF5BDED2D8D}" type="presParOf" srcId="{2881618C-7046-4B9E-8F1E-F8D20959315A}" destId="{92978BB5-8511-4BE7-A7EC-1FD97638ABF1}" srcOrd="1" destOrd="0" presId="urn:microsoft.com/office/officeart/2018/2/layout/IconVerticalSolidList"/>
    <dgm:cxn modelId="{9E521336-6987-4B90-BA20-7D793193DAD3}" type="presParOf" srcId="{2881618C-7046-4B9E-8F1E-F8D20959315A}" destId="{53FB1B66-FEEB-4417-9148-0D7EA52C70F7}" srcOrd="2" destOrd="0" presId="urn:microsoft.com/office/officeart/2018/2/layout/IconVerticalSolidList"/>
    <dgm:cxn modelId="{D3088864-447F-4095-950B-CE9205E76536}" type="presParOf" srcId="{53FB1B66-FEEB-4417-9148-0D7EA52C70F7}" destId="{2E7A2C06-CFDB-4259-9526-720616358482}" srcOrd="0" destOrd="0" presId="urn:microsoft.com/office/officeart/2018/2/layout/IconVerticalSolidList"/>
    <dgm:cxn modelId="{080E0BFE-B11D-49A2-A4F2-BE36175AB330}" type="presParOf" srcId="{53FB1B66-FEEB-4417-9148-0D7EA52C70F7}" destId="{92390A24-3BE8-4D6F-9E97-E222EDA10E34}" srcOrd="1" destOrd="0" presId="urn:microsoft.com/office/officeart/2018/2/layout/IconVerticalSolidList"/>
    <dgm:cxn modelId="{586F3D4E-0B90-435B-B10F-9ED6078F4E96}" type="presParOf" srcId="{53FB1B66-FEEB-4417-9148-0D7EA52C70F7}" destId="{E58B6480-72A5-4F2D-8B5E-C4227D660463}" srcOrd="2" destOrd="0" presId="urn:microsoft.com/office/officeart/2018/2/layout/IconVerticalSolidList"/>
    <dgm:cxn modelId="{15EA06F6-6B1E-4CA9-A59A-4BEB9BA1D226}" type="presParOf" srcId="{53FB1B66-FEEB-4417-9148-0D7EA52C70F7}" destId="{48C741B1-DCB5-46E9-A99E-2561A87FDB7A}" srcOrd="3" destOrd="0" presId="urn:microsoft.com/office/officeart/2018/2/layout/IconVerticalSolidList"/>
    <dgm:cxn modelId="{BBC1D6F3-53E6-4EBD-89D1-EC7329F4789A}" type="presParOf" srcId="{2881618C-7046-4B9E-8F1E-F8D20959315A}" destId="{706D453D-E4AF-4E92-9554-BA401EC10B29}" srcOrd="3" destOrd="0" presId="urn:microsoft.com/office/officeart/2018/2/layout/IconVerticalSolidList"/>
    <dgm:cxn modelId="{D3E3263F-0AF1-4828-926C-4B10BA0D6CBE}" type="presParOf" srcId="{2881618C-7046-4B9E-8F1E-F8D20959315A}" destId="{E8C41576-2E82-4330-ADC1-6E286B62717D}" srcOrd="4" destOrd="0" presId="urn:microsoft.com/office/officeart/2018/2/layout/IconVerticalSolidList"/>
    <dgm:cxn modelId="{ADC488C5-289C-474C-AB7C-87083FEF1E0C}" type="presParOf" srcId="{E8C41576-2E82-4330-ADC1-6E286B62717D}" destId="{78E68A59-B2FF-4BE6-9417-0F1550FC5E11}" srcOrd="0" destOrd="0" presId="urn:microsoft.com/office/officeart/2018/2/layout/IconVerticalSolidList"/>
    <dgm:cxn modelId="{50208D08-69CD-44F7-8A95-724517DCA414}" type="presParOf" srcId="{E8C41576-2E82-4330-ADC1-6E286B62717D}" destId="{F8492664-7497-4E0E-BCB6-7F1DCC77BBEA}" srcOrd="1" destOrd="0" presId="urn:microsoft.com/office/officeart/2018/2/layout/IconVerticalSolidList"/>
    <dgm:cxn modelId="{649DA975-D94A-4B1D-B095-39DF90C98058}" type="presParOf" srcId="{E8C41576-2E82-4330-ADC1-6E286B62717D}" destId="{E70E579A-7329-424C-A94C-751C3E90F5E7}" srcOrd="2" destOrd="0" presId="urn:microsoft.com/office/officeart/2018/2/layout/IconVerticalSolidList"/>
    <dgm:cxn modelId="{EF4E4E7B-504F-4B1D-8F6B-DF75D7197E6D}" type="presParOf" srcId="{E8C41576-2E82-4330-ADC1-6E286B62717D}" destId="{7EF14998-EDA1-4815-A954-12C6F55F9910}" srcOrd="3" destOrd="0" presId="urn:microsoft.com/office/officeart/2018/2/layout/IconVerticalSolidList"/>
    <dgm:cxn modelId="{92260500-1AD2-4D40-9E22-56EB57308DB1}" type="presParOf" srcId="{2881618C-7046-4B9E-8F1E-F8D20959315A}" destId="{DFBFCC33-798B-4720-A779-373D3C06F73C}" srcOrd="5" destOrd="0" presId="urn:microsoft.com/office/officeart/2018/2/layout/IconVerticalSolidList"/>
    <dgm:cxn modelId="{99F5091D-E9E3-44E2-8CFC-71155FF905A2}" type="presParOf" srcId="{2881618C-7046-4B9E-8F1E-F8D20959315A}" destId="{CADEC12E-6C29-4832-9538-8C959B8AC7D3}" srcOrd="6" destOrd="0" presId="urn:microsoft.com/office/officeart/2018/2/layout/IconVerticalSolidList"/>
    <dgm:cxn modelId="{5D167B40-BA8B-476F-850C-A796FF970772}" type="presParOf" srcId="{CADEC12E-6C29-4832-9538-8C959B8AC7D3}" destId="{B1411FDF-4D74-4694-8F49-0C9EE0D80BDD}" srcOrd="0" destOrd="0" presId="urn:microsoft.com/office/officeart/2018/2/layout/IconVerticalSolidList"/>
    <dgm:cxn modelId="{21805E6D-B154-459F-AA29-CE4B43B86990}" type="presParOf" srcId="{CADEC12E-6C29-4832-9538-8C959B8AC7D3}" destId="{DA19FCFC-5410-467C-B8BB-439CB50CB601}" srcOrd="1" destOrd="0" presId="urn:microsoft.com/office/officeart/2018/2/layout/IconVerticalSolidList"/>
    <dgm:cxn modelId="{626E04B4-34EE-4876-871F-A4C7DE20D100}" type="presParOf" srcId="{CADEC12E-6C29-4832-9538-8C959B8AC7D3}" destId="{02919B79-87A8-4FED-9A16-ED0DC4E3CAA3}" srcOrd="2" destOrd="0" presId="urn:microsoft.com/office/officeart/2018/2/layout/IconVerticalSolidList"/>
    <dgm:cxn modelId="{BA2DA121-321C-4B09-B1B4-F2302EDCA550}" type="presParOf" srcId="{CADEC12E-6C29-4832-9538-8C959B8AC7D3}" destId="{9D4F5115-CB64-4CD9-ACDB-F4FD8408E03A}" srcOrd="3" destOrd="0" presId="urn:microsoft.com/office/officeart/2018/2/layout/IconVerticalSolidList"/>
    <dgm:cxn modelId="{FC6C70E2-02D5-4393-8BFD-DA15D686C8A7}" type="presParOf" srcId="{2881618C-7046-4B9E-8F1E-F8D20959315A}" destId="{B57B686F-5E9F-428C-9CCA-AF36BB2C9DEC}" srcOrd="7" destOrd="0" presId="urn:microsoft.com/office/officeart/2018/2/layout/IconVerticalSolidList"/>
    <dgm:cxn modelId="{8C4CA1FD-7C64-4DC3-8428-40C627D9FF92}" type="presParOf" srcId="{2881618C-7046-4B9E-8F1E-F8D20959315A}" destId="{1E3B2EED-A8D1-4C08-9CB9-C2316F22FBF4}" srcOrd="8" destOrd="0" presId="urn:microsoft.com/office/officeart/2018/2/layout/IconVerticalSolidList"/>
    <dgm:cxn modelId="{FD1F66CC-A8B0-477F-85D1-C94382B0E9D8}" type="presParOf" srcId="{1E3B2EED-A8D1-4C08-9CB9-C2316F22FBF4}" destId="{D02F18D2-897E-45A5-BDF4-C9D6F0A7A5FC}" srcOrd="0" destOrd="0" presId="urn:microsoft.com/office/officeart/2018/2/layout/IconVerticalSolidList"/>
    <dgm:cxn modelId="{BC37BD0D-8443-4B1D-ACCC-016F969EC50D}" type="presParOf" srcId="{1E3B2EED-A8D1-4C08-9CB9-C2316F22FBF4}" destId="{25AFB072-24E2-4542-BAF2-BBB0CFC5777B}" srcOrd="1" destOrd="0" presId="urn:microsoft.com/office/officeart/2018/2/layout/IconVerticalSolidList"/>
    <dgm:cxn modelId="{2D0E59CA-A882-4B62-90AC-46D9619723D9}" type="presParOf" srcId="{1E3B2EED-A8D1-4C08-9CB9-C2316F22FBF4}" destId="{E9FC9900-6882-422D-A3EF-BA3D801F4635}" srcOrd="2" destOrd="0" presId="urn:microsoft.com/office/officeart/2018/2/layout/IconVerticalSolidList"/>
    <dgm:cxn modelId="{1B8746DA-9A0D-4E20-960C-E5EA583E525E}" type="presParOf" srcId="{1E3B2EED-A8D1-4C08-9CB9-C2316F22FBF4}" destId="{B5DA1F0C-4C66-4EFA-88FB-D1E5A4B1FE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229A01-1FA9-4AE0-8202-52CAFDABA47C}" type="doc">
      <dgm:prSet loTypeId="urn:microsoft.com/office/officeart/2005/8/layout/matrix3" loCatId="matrix" qsTypeId="urn:microsoft.com/office/officeart/2005/8/quickstyle/simple1" qsCatId="simple" csTypeId="urn:microsoft.com/office/officeart/2005/8/colors/accent1_5" csCatId="accent1"/>
      <dgm:spPr/>
      <dgm:t>
        <a:bodyPr/>
        <a:lstStyle/>
        <a:p>
          <a:endParaRPr lang="en-US"/>
        </a:p>
      </dgm:t>
    </dgm:pt>
    <dgm:pt modelId="{2057D6B1-8033-4A0C-A6A4-AB8A2393D690}">
      <dgm:prSet/>
      <dgm:spPr/>
      <dgm:t>
        <a:bodyPr/>
        <a:lstStyle/>
        <a:p>
          <a:r>
            <a:rPr lang="en-US"/>
            <a:t>Community Engagement Council</a:t>
          </a:r>
        </a:p>
      </dgm:t>
    </dgm:pt>
    <dgm:pt modelId="{C4C67880-EE23-42B8-8868-836A5CFA3BAE}" type="parTrans" cxnId="{D7CA55E0-1EBE-422C-AE8A-2E7D7253106E}">
      <dgm:prSet/>
      <dgm:spPr/>
      <dgm:t>
        <a:bodyPr/>
        <a:lstStyle/>
        <a:p>
          <a:endParaRPr lang="en-US"/>
        </a:p>
      </dgm:t>
    </dgm:pt>
    <dgm:pt modelId="{86F74A2C-E51B-4A8E-B252-051B57BCB809}" type="sibTrans" cxnId="{D7CA55E0-1EBE-422C-AE8A-2E7D7253106E}">
      <dgm:prSet/>
      <dgm:spPr/>
      <dgm:t>
        <a:bodyPr/>
        <a:lstStyle/>
        <a:p>
          <a:endParaRPr lang="en-US"/>
        </a:p>
      </dgm:t>
    </dgm:pt>
    <dgm:pt modelId="{30C76A64-E37D-415C-8052-CCEC603C52F1}">
      <dgm:prSet/>
      <dgm:spPr/>
      <dgm:t>
        <a:bodyPr/>
        <a:lstStyle/>
        <a:p>
          <a:r>
            <a:rPr lang="en-US"/>
            <a:t>Faculty Fellows</a:t>
          </a:r>
        </a:p>
      </dgm:t>
    </dgm:pt>
    <dgm:pt modelId="{F2023EE7-D70E-4AC5-B983-A292DD745BA1}" type="parTrans" cxnId="{8A6AA5FC-C92B-49AF-8327-9F568B482A64}">
      <dgm:prSet/>
      <dgm:spPr/>
      <dgm:t>
        <a:bodyPr/>
        <a:lstStyle/>
        <a:p>
          <a:endParaRPr lang="en-US"/>
        </a:p>
      </dgm:t>
    </dgm:pt>
    <dgm:pt modelId="{9FBA074E-3AEC-4151-B8E8-1C32ECE76F80}" type="sibTrans" cxnId="{8A6AA5FC-C92B-49AF-8327-9F568B482A64}">
      <dgm:prSet/>
      <dgm:spPr/>
      <dgm:t>
        <a:bodyPr/>
        <a:lstStyle/>
        <a:p>
          <a:endParaRPr lang="en-US"/>
        </a:p>
      </dgm:t>
    </dgm:pt>
    <dgm:pt modelId="{B50FB667-5F2E-4869-A0EE-4C6DC2B72294}">
      <dgm:prSet/>
      <dgm:spPr/>
      <dgm:t>
        <a:bodyPr/>
        <a:lstStyle/>
        <a:p>
          <a:r>
            <a:rPr lang="en-US"/>
            <a:t>Campus and school/college specific</a:t>
          </a:r>
        </a:p>
      </dgm:t>
    </dgm:pt>
    <dgm:pt modelId="{11A5F689-BB06-4F43-95CD-78DC80F68E49}" type="parTrans" cxnId="{24B67711-0205-4B84-AC7F-09B13D2A2E57}">
      <dgm:prSet/>
      <dgm:spPr/>
      <dgm:t>
        <a:bodyPr/>
        <a:lstStyle/>
        <a:p>
          <a:endParaRPr lang="en-US"/>
        </a:p>
      </dgm:t>
    </dgm:pt>
    <dgm:pt modelId="{FCF097EC-2AA8-4FC3-8321-5D4293217F0D}" type="sibTrans" cxnId="{24B67711-0205-4B84-AC7F-09B13D2A2E57}">
      <dgm:prSet/>
      <dgm:spPr/>
      <dgm:t>
        <a:bodyPr/>
        <a:lstStyle/>
        <a:p>
          <a:endParaRPr lang="en-US"/>
        </a:p>
      </dgm:t>
    </dgm:pt>
    <dgm:pt modelId="{C0D572FB-92A7-4379-A62A-9F18153B0CBE}">
      <dgm:prSet/>
      <dgm:spPr/>
      <dgm:t>
        <a:bodyPr/>
        <a:lstStyle/>
        <a:p>
          <a:r>
            <a:rPr lang="en-US"/>
            <a:t>Liaisonship with Faculty Senate</a:t>
          </a:r>
        </a:p>
      </dgm:t>
    </dgm:pt>
    <dgm:pt modelId="{82DA704E-0B27-485F-9EE3-1BB15B0DAA5D}" type="parTrans" cxnId="{DAD997DE-C710-46FF-A6B8-9C1FC9762854}">
      <dgm:prSet/>
      <dgm:spPr/>
      <dgm:t>
        <a:bodyPr/>
        <a:lstStyle/>
        <a:p>
          <a:endParaRPr lang="en-US"/>
        </a:p>
      </dgm:t>
    </dgm:pt>
    <dgm:pt modelId="{E4D77ED1-B496-4C23-B6FC-F4CC318D0C29}" type="sibTrans" cxnId="{DAD997DE-C710-46FF-A6B8-9C1FC9762854}">
      <dgm:prSet/>
      <dgm:spPr/>
      <dgm:t>
        <a:bodyPr/>
        <a:lstStyle/>
        <a:p>
          <a:endParaRPr lang="en-US"/>
        </a:p>
      </dgm:t>
    </dgm:pt>
    <dgm:pt modelId="{06940D18-05D9-4A10-947B-801D33B7F61A}">
      <dgm:prSet/>
      <dgm:spPr/>
      <dgm:t>
        <a:bodyPr/>
        <a:lstStyle/>
        <a:p>
          <a:r>
            <a:rPr lang="en-US"/>
            <a:t>Community of Practice – Community of Community Engaged Scholars </a:t>
          </a:r>
        </a:p>
      </dgm:t>
    </dgm:pt>
    <dgm:pt modelId="{7501BF5A-3C01-4482-871C-1B36FE1CA5AB}" type="parTrans" cxnId="{D21E0FFE-43D4-4573-BC76-EA043EE38CA8}">
      <dgm:prSet/>
      <dgm:spPr/>
      <dgm:t>
        <a:bodyPr/>
        <a:lstStyle/>
        <a:p>
          <a:endParaRPr lang="en-US"/>
        </a:p>
      </dgm:t>
    </dgm:pt>
    <dgm:pt modelId="{FD74BED9-D327-4CE0-A51C-28AF74AE24AB}" type="sibTrans" cxnId="{D21E0FFE-43D4-4573-BC76-EA043EE38CA8}">
      <dgm:prSet/>
      <dgm:spPr/>
      <dgm:t>
        <a:bodyPr/>
        <a:lstStyle/>
        <a:p>
          <a:endParaRPr lang="en-US"/>
        </a:p>
      </dgm:t>
    </dgm:pt>
    <dgm:pt modelId="{6C9522CA-097A-408C-AB78-E6C89C8D16DC}">
      <dgm:prSet/>
      <dgm:spPr/>
      <dgm:t>
        <a:bodyPr/>
        <a:lstStyle/>
        <a:p>
          <a:r>
            <a:rPr lang="en-US"/>
            <a:t>Center for Community Engagement</a:t>
          </a:r>
        </a:p>
      </dgm:t>
    </dgm:pt>
    <dgm:pt modelId="{A0684F76-33BE-449B-A12F-E9CCBDBF9E9B}" type="parTrans" cxnId="{B9976212-C08A-4048-AFE8-299A5C3532E1}">
      <dgm:prSet/>
      <dgm:spPr/>
      <dgm:t>
        <a:bodyPr/>
        <a:lstStyle/>
        <a:p>
          <a:endParaRPr lang="en-US"/>
        </a:p>
      </dgm:t>
    </dgm:pt>
    <dgm:pt modelId="{49B7F400-2D2A-4D59-843B-8FCD3F824770}" type="sibTrans" cxnId="{B9976212-C08A-4048-AFE8-299A5C3532E1}">
      <dgm:prSet/>
      <dgm:spPr/>
      <dgm:t>
        <a:bodyPr/>
        <a:lstStyle/>
        <a:p>
          <a:endParaRPr lang="en-US"/>
        </a:p>
      </dgm:t>
    </dgm:pt>
    <dgm:pt modelId="{C8F72E31-EC89-AE4D-AA8D-95555AA3C5DC}" type="pres">
      <dgm:prSet presAssocID="{C9229A01-1FA9-4AE0-8202-52CAFDABA47C}" presName="matrix" presStyleCnt="0">
        <dgm:presLayoutVars>
          <dgm:chMax val="1"/>
          <dgm:dir/>
          <dgm:resizeHandles val="exact"/>
        </dgm:presLayoutVars>
      </dgm:prSet>
      <dgm:spPr/>
      <dgm:t>
        <a:bodyPr/>
        <a:lstStyle/>
        <a:p>
          <a:endParaRPr lang="en-US"/>
        </a:p>
      </dgm:t>
    </dgm:pt>
    <dgm:pt modelId="{054ED3C0-0CCD-7F45-8491-06FE7C12E0E8}" type="pres">
      <dgm:prSet presAssocID="{C9229A01-1FA9-4AE0-8202-52CAFDABA47C}" presName="diamond" presStyleLbl="bgShp" presStyleIdx="0" presStyleCnt="1"/>
      <dgm:spPr/>
    </dgm:pt>
    <dgm:pt modelId="{7F84D3AB-74A6-1D4C-A21F-4A37A0757098}" type="pres">
      <dgm:prSet presAssocID="{C9229A01-1FA9-4AE0-8202-52CAFDABA47C}" presName="quad1" presStyleLbl="node1" presStyleIdx="0" presStyleCnt="4">
        <dgm:presLayoutVars>
          <dgm:chMax val="0"/>
          <dgm:chPref val="0"/>
          <dgm:bulletEnabled val="1"/>
        </dgm:presLayoutVars>
      </dgm:prSet>
      <dgm:spPr/>
      <dgm:t>
        <a:bodyPr/>
        <a:lstStyle/>
        <a:p>
          <a:endParaRPr lang="en-US"/>
        </a:p>
      </dgm:t>
    </dgm:pt>
    <dgm:pt modelId="{249139A4-2836-8340-8890-E477A02B8A6C}" type="pres">
      <dgm:prSet presAssocID="{C9229A01-1FA9-4AE0-8202-52CAFDABA47C}" presName="quad2" presStyleLbl="node1" presStyleIdx="1" presStyleCnt="4">
        <dgm:presLayoutVars>
          <dgm:chMax val="0"/>
          <dgm:chPref val="0"/>
          <dgm:bulletEnabled val="1"/>
        </dgm:presLayoutVars>
      </dgm:prSet>
      <dgm:spPr/>
      <dgm:t>
        <a:bodyPr/>
        <a:lstStyle/>
        <a:p>
          <a:endParaRPr lang="en-US"/>
        </a:p>
      </dgm:t>
    </dgm:pt>
    <dgm:pt modelId="{00D38889-F731-0247-944D-DB2F99DED62C}" type="pres">
      <dgm:prSet presAssocID="{C9229A01-1FA9-4AE0-8202-52CAFDABA47C}" presName="quad3" presStyleLbl="node1" presStyleIdx="2" presStyleCnt="4">
        <dgm:presLayoutVars>
          <dgm:chMax val="0"/>
          <dgm:chPref val="0"/>
          <dgm:bulletEnabled val="1"/>
        </dgm:presLayoutVars>
      </dgm:prSet>
      <dgm:spPr/>
      <dgm:t>
        <a:bodyPr/>
        <a:lstStyle/>
        <a:p>
          <a:endParaRPr lang="en-US"/>
        </a:p>
      </dgm:t>
    </dgm:pt>
    <dgm:pt modelId="{28F591B2-2BC1-1140-92E6-7F13B0276C36}" type="pres">
      <dgm:prSet presAssocID="{C9229A01-1FA9-4AE0-8202-52CAFDABA47C}" presName="quad4" presStyleLbl="node1" presStyleIdx="3" presStyleCnt="4">
        <dgm:presLayoutVars>
          <dgm:chMax val="0"/>
          <dgm:chPref val="0"/>
          <dgm:bulletEnabled val="1"/>
        </dgm:presLayoutVars>
      </dgm:prSet>
      <dgm:spPr/>
      <dgm:t>
        <a:bodyPr/>
        <a:lstStyle/>
        <a:p>
          <a:endParaRPr lang="en-US"/>
        </a:p>
      </dgm:t>
    </dgm:pt>
  </dgm:ptLst>
  <dgm:cxnLst>
    <dgm:cxn modelId="{50D50F4D-4ACC-2F49-98A4-2FCC0AF9868E}" type="presOf" srcId="{2057D6B1-8033-4A0C-A6A4-AB8A2393D690}" destId="{7F84D3AB-74A6-1D4C-A21F-4A37A0757098}" srcOrd="0" destOrd="0" presId="urn:microsoft.com/office/officeart/2005/8/layout/matrix3"/>
    <dgm:cxn modelId="{D7CA55E0-1EBE-422C-AE8A-2E7D7253106E}" srcId="{C9229A01-1FA9-4AE0-8202-52CAFDABA47C}" destId="{2057D6B1-8033-4A0C-A6A4-AB8A2393D690}" srcOrd="0" destOrd="0" parTransId="{C4C67880-EE23-42B8-8868-836A5CFA3BAE}" sibTransId="{86F74A2C-E51B-4A8E-B252-051B57BCB809}"/>
    <dgm:cxn modelId="{60CD9854-9362-B948-AB70-69E8798C2695}" type="presOf" srcId="{6C9522CA-097A-408C-AB78-E6C89C8D16DC}" destId="{28F591B2-2BC1-1140-92E6-7F13B0276C36}" srcOrd="0" destOrd="0" presId="urn:microsoft.com/office/officeart/2005/8/layout/matrix3"/>
    <dgm:cxn modelId="{24B67711-0205-4B84-AC7F-09B13D2A2E57}" srcId="{30C76A64-E37D-415C-8052-CCEC603C52F1}" destId="{B50FB667-5F2E-4869-A0EE-4C6DC2B72294}" srcOrd="0" destOrd="0" parTransId="{11A5F689-BB06-4F43-95CD-78DC80F68E49}" sibTransId="{FCF097EC-2AA8-4FC3-8321-5D4293217F0D}"/>
    <dgm:cxn modelId="{7DCF92B0-4960-434D-9C3F-200CFE9DA2B8}" type="presOf" srcId="{C0D572FB-92A7-4379-A62A-9F18153B0CBE}" destId="{249139A4-2836-8340-8890-E477A02B8A6C}" srcOrd="0" destOrd="2" presId="urn:microsoft.com/office/officeart/2005/8/layout/matrix3"/>
    <dgm:cxn modelId="{BA8821FC-4F11-4844-9967-FF264BF11245}" type="presOf" srcId="{B50FB667-5F2E-4869-A0EE-4C6DC2B72294}" destId="{249139A4-2836-8340-8890-E477A02B8A6C}" srcOrd="0" destOrd="1" presId="urn:microsoft.com/office/officeart/2005/8/layout/matrix3"/>
    <dgm:cxn modelId="{8A6AA5FC-C92B-49AF-8327-9F568B482A64}" srcId="{C9229A01-1FA9-4AE0-8202-52CAFDABA47C}" destId="{30C76A64-E37D-415C-8052-CCEC603C52F1}" srcOrd="1" destOrd="0" parTransId="{F2023EE7-D70E-4AC5-B983-A292DD745BA1}" sibTransId="{9FBA074E-3AEC-4151-B8E8-1C32ECE76F80}"/>
    <dgm:cxn modelId="{CF1C0C7C-1602-7B42-A7C0-06DEBF440D7B}" type="presOf" srcId="{C9229A01-1FA9-4AE0-8202-52CAFDABA47C}" destId="{C8F72E31-EC89-AE4D-AA8D-95555AA3C5DC}" srcOrd="0" destOrd="0" presId="urn:microsoft.com/office/officeart/2005/8/layout/matrix3"/>
    <dgm:cxn modelId="{B9976212-C08A-4048-AFE8-299A5C3532E1}" srcId="{C9229A01-1FA9-4AE0-8202-52CAFDABA47C}" destId="{6C9522CA-097A-408C-AB78-E6C89C8D16DC}" srcOrd="3" destOrd="0" parTransId="{A0684F76-33BE-449B-A12F-E9CCBDBF9E9B}" sibTransId="{49B7F400-2D2A-4D59-843B-8FCD3F824770}"/>
    <dgm:cxn modelId="{DAD997DE-C710-46FF-A6B8-9C1FC9762854}" srcId="{30C76A64-E37D-415C-8052-CCEC603C52F1}" destId="{C0D572FB-92A7-4379-A62A-9F18153B0CBE}" srcOrd="1" destOrd="0" parTransId="{82DA704E-0B27-485F-9EE3-1BB15B0DAA5D}" sibTransId="{E4D77ED1-B496-4C23-B6FC-F4CC318D0C29}"/>
    <dgm:cxn modelId="{629D32CF-ACF1-6746-8FEC-95AE3AA0FB5E}" type="presOf" srcId="{30C76A64-E37D-415C-8052-CCEC603C52F1}" destId="{249139A4-2836-8340-8890-E477A02B8A6C}" srcOrd="0" destOrd="0" presId="urn:microsoft.com/office/officeart/2005/8/layout/matrix3"/>
    <dgm:cxn modelId="{D0F56313-F536-074C-864B-993A1D52435D}" type="presOf" srcId="{06940D18-05D9-4A10-947B-801D33B7F61A}" destId="{00D38889-F731-0247-944D-DB2F99DED62C}" srcOrd="0" destOrd="0" presId="urn:microsoft.com/office/officeart/2005/8/layout/matrix3"/>
    <dgm:cxn modelId="{D21E0FFE-43D4-4573-BC76-EA043EE38CA8}" srcId="{C9229A01-1FA9-4AE0-8202-52CAFDABA47C}" destId="{06940D18-05D9-4A10-947B-801D33B7F61A}" srcOrd="2" destOrd="0" parTransId="{7501BF5A-3C01-4482-871C-1B36FE1CA5AB}" sibTransId="{FD74BED9-D327-4CE0-A51C-28AF74AE24AB}"/>
    <dgm:cxn modelId="{9484445A-24B1-614B-AEBC-5969394F1FEA}" type="presParOf" srcId="{C8F72E31-EC89-AE4D-AA8D-95555AA3C5DC}" destId="{054ED3C0-0CCD-7F45-8491-06FE7C12E0E8}" srcOrd="0" destOrd="0" presId="urn:microsoft.com/office/officeart/2005/8/layout/matrix3"/>
    <dgm:cxn modelId="{A296D0D6-9AC4-7546-930C-D73F8094EDE1}" type="presParOf" srcId="{C8F72E31-EC89-AE4D-AA8D-95555AA3C5DC}" destId="{7F84D3AB-74A6-1D4C-A21F-4A37A0757098}" srcOrd="1" destOrd="0" presId="urn:microsoft.com/office/officeart/2005/8/layout/matrix3"/>
    <dgm:cxn modelId="{6909C7F6-02F8-9449-B106-EFC9DE80DB9F}" type="presParOf" srcId="{C8F72E31-EC89-AE4D-AA8D-95555AA3C5DC}" destId="{249139A4-2836-8340-8890-E477A02B8A6C}" srcOrd="2" destOrd="0" presId="urn:microsoft.com/office/officeart/2005/8/layout/matrix3"/>
    <dgm:cxn modelId="{7AB5ED78-4351-2A41-8FEA-EFA54D1D18DE}" type="presParOf" srcId="{C8F72E31-EC89-AE4D-AA8D-95555AA3C5DC}" destId="{00D38889-F731-0247-944D-DB2F99DED62C}" srcOrd="3" destOrd="0" presId="urn:microsoft.com/office/officeart/2005/8/layout/matrix3"/>
    <dgm:cxn modelId="{DAE5D85C-CBCF-A943-A24A-570D7CD0F4ED}" type="presParOf" srcId="{C8F72E31-EC89-AE4D-AA8D-95555AA3C5DC}" destId="{28F591B2-2BC1-1140-92E6-7F13B0276C3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09T17:02:44.028"/>
    </inkml:context>
    <inkml:brush xml:id="br0">
      <inkml:brushProperty name="width" value="0.1" units="cm"/>
      <inkml:brushProperty name="height" value="0.6" units="cm"/>
      <inkml:brushProperty name="color" value="#849398"/>
      <inkml:brushProperty name="inkEffects" value="pencil"/>
    </inkml:brush>
  </inkml:definitions>
  <inkml:trace contextRef="#ctx0" brushRef="#br0">1 1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09T18:15:16.340"/>
    </inkml:context>
    <inkml:brush xml:id="br0">
      <inkml:brushProperty name="width" value="0.15875" units="cm"/>
      <inkml:brushProperty name="height" value="0.15875" units="cm"/>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09T18:15:16.873"/>
    </inkml:context>
    <inkml:brush xml:id="br0">
      <inkml:brushProperty name="width" value="0.15875" units="cm"/>
      <inkml:brushProperty name="height" value="0.15875" units="cm"/>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09T18:15:17.751"/>
    </inkml:context>
    <inkml:brush xml:id="br0">
      <inkml:brushProperty name="width" value="0.15875" units="cm"/>
      <inkml:brushProperty name="height" value="0.15875" units="cm"/>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09T18:15:18.650"/>
    </inkml:context>
    <inkml:brush xml:id="br0">
      <inkml:brushProperty name="width" value="0.15875" units="cm"/>
      <inkml:brushProperty name="height" value="0.1587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09T18:15:19.067"/>
    </inkml:context>
    <inkml:brush xml:id="br0">
      <inkml:brushProperty name="width" value="0.15875" units="cm"/>
      <inkml:brushProperty name="height" value="0.15875" units="cm"/>
    </inkml:brush>
  </inkml:definitions>
  <inkml:trace contextRef="#ctx0" brushRef="#br0">1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09T18:16:35.536"/>
    </inkml:context>
    <inkml:brush xml:id="br0">
      <inkml:brushProperty name="width" value="0.15875" units="cm"/>
      <inkml:brushProperty name="height" value="0.15875" units="cm"/>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09T18:16:43.301"/>
    </inkml:context>
    <inkml:brush xml:id="br0">
      <inkml:brushProperty name="width" value="0.15875" units="cm"/>
      <inkml:brushProperty name="height" value="0.15875" units="cm"/>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EEF0E9-8564-9448-9F7A-FA510BCC3280}"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318535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EEF0E9-8564-9448-9F7A-FA510BCC3280}"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169903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EEF0E9-8564-9448-9F7A-FA510BCC3280}"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411041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EEF0E9-8564-9448-9F7A-FA510BCC3280}"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1606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EEF0E9-8564-9448-9F7A-FA510BCC3280}"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21688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EEF0E9-8564-9448-9F7A-FA510BCC3280}"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401340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EEF0E9-8564-9448-9F7A-FA510BCC3280}" type="datetimeFigureOut">
              <a:rPr lang="en-US" smtClean="0"/>
              <a:t>7/19/2020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375122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EEF0E9-8564-9448-9F7A-FA510BCC3280}" type="datetimeFigureOut">
              <a:rPr lang="en-US" smtClean="0"/>
              <a:t>7/19/2020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93246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EF0E9-8564-9448-9F7A-FA510BCC3280}" type="datetimeFigureOut">
              <a:rPr lang="en-US" smtClean="0"/>
              <a:t>7/19/2020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295167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EEF0E9-8564-9448-9F7A-FA510BCC3280}"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180214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EEF0E9-8564-9448-9F7A-FA510BCC3280}"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A1454-1026-444D-9EE3-89F41BEAEB8C}" type="slidenum">
              <a:rPr lang="en-US" smtClean="0"/>
              <a:t>‹#›</a:t>
            </a:fld>
            <a:endParaRPr lang="en-US"/>
          </a:p>
        </p:txBody>
      </p:sp>
    </p:spTree>
    <p:extLst>
      <p:ext uri="{BB962C8B-B14F-4D97-AF65-F5344CB8AC3E}">
        <p14:creationId xmlns:p14="http://schemas.microsoft.com/office/powerpoint/2010/main" val="304329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EF0E9-8564-9448-9F7A-FA510BCC3280}" type="datetimeFigureOut">
              <a:rPr lang="en-US" smtClean="0"/>
              <a:t>7/19/2020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A1454-1026-444D-9EE3-89F41BEAEB8C}" type="slidenum">
              <a:rPr lang="en-US" smtClean="0"/>
              <a:t>‹#›</a:t>
            </a:fld>
            <a:endParaRPr lang="en-US"/>
          </a:p>
        </p:txBody>
      </p:sp>
    </p:spTree>
    <p:extLst>
      <p:ext uri="{BB962C8B-B14F-4D97-AF65-F5344CB8AC3E}">
        <p14:creationId xmlns:p14="http://schemas.microsoft.com/office/powerpoint/2010/main" val="729737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63.png"/><Relationship Id="rId7" Type="http://schemas.openxmlformats.org/officeDocument/2006/relationships/customXml" Target="../ink/ink6.xml"/><Relationship Id="rId2" Type="http://schemas.openxmlformats.org/officeDocument/2006/relationships/customXml" Target="../ink/ink2.xml"/><Relationship Id="rId1" Type="http://schemas.openxmlformats.org/officeDocument/2006/relationships/slideLayout" Target="../slideLayouts/slideLayout1.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customXml" Target="../ink/ink3.xml"/><Relationship Id="rId9" Type="http://schemas.openxmlformats.org/officeDocument/2006/relationships/customXml" Target="../ink/ink8.xml"/></Relationships>
</file>

<file path=ppt/slides/_rels/slide1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creen Shot 2016-11-01 at 9.59.41 AM.png"/>
          <p:cNvPicPr>
            <a:picLocks noChangeAspect="1"/>
          </p:cNvPicPr>
          <p:nvPr/>
        </p:nvPicPr>
        <p:blipFill rotWithShape="1">
          <a:blip r:embed="rId2">
            <a:alphaModFix amt="35000"/>
            <a:extLst>
              <a:ext uri="{28A0092B-C50C-407E-A947-70E740481C1C}">
                <a14:useLocalDpi xmlns:a14="http://schemas.microsoft.com/office/drawing/2010/main" val="0"/>
              </a:ext>
            </a:extLst>
          </a:blip>
          <a:srcRect r="3998" b="-2"/>
          <a:stretch/>
        </p:blipFill>
        <p:spPr>
          <a:xfrm>
            <a:off x="0" y="19238"/>
            <a:ext cx="9144000" cy="6857989"/>
          </a:xfrm>
          <a:prstGeom prst="rect">
            <a:avLst/>
          </a:prstGeom>
        </p:spPr>
      </p:pic>
      <p:sp>
        <p:nvSpPr>
          <p:cNvPr id="15" name="Freeform: Shape 10">
            <a:extLst>
              <a:ext uri="{FF2B5EF4-FFF2-40B4-BE49-F238E27FC236}">
                <a16:creationId xmlns:a16="http://schemas.microsoft.com/office/drawing/2014/main" xmlns=""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00514" y="1698901"/>
            <a:ext cx="5043488" cy="5156791"/>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4" name="Picture 3"/>
          <p:cNvPicPr>
            <a:picLocks noChangeAspect="1"/>
          </p:cNvPicPr>
          <p:nvPr/>
        </p:nvPicPr>
        <p:blipFill rotWithShape="1">
          <a:blip r:embed="rId3"/>
          <a:srcRect l="7953" r="27046" b="-1"/>
          <a:stretch/>
        </p:blipFill>
        <p:spPr>
          <a:xfrm>
            <a:off x="4230904" y="1829314"/>
            <a:ext cx="4913096" cy="5026399"/>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525982" y="225278"/>
            <a:ext cx="4519253" cy="256032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mtClean="0"/>
              <a:t>Community Engagement</a:t>
            </a:r>
            <a:br>
              <a:rPr lang="en-US" sz="3200" b="1" smtClean="0"/>
            </a:br>
            <a:r>
              <a:rPr lang="en-US" sz="3200" b="1" smtClean="0"/>
              <a:t>at UTEP</a:t>
            </a:r>
            <a:br>
              <a:rPr lang="en-US" sz="3200" b="1" smtClean="0"/>
            </a:br>
            <a:r>
              <a:rPr lang="en-US" sz="3200" b="1" smtClean="0"/>
              <a:t>Azuri Gonzalez</a:t>
            </a:r>
            <a:br>
              <a:rPr lang="en-US" sz="3200" b="1" smtClean="0"/>
            </a:br>
            <a:r>
              <a:rPr lang="en-US" sz="3200" b="1" smtClean="0"/>
              <a:t>Jenna Lujan</a:t>
            </a:r>
            <a:br>
              <a:rPr lang="en-US" sz="3200" b="1" smtClean="0"/>
            </a:br>
            <a:r>
              <a:rPr lang="en-US" sz="3200" b="1" smtClean="0"/>
              <a:t>José Villalobos </a:t>
            </a:r>
            <a:endParaRPr lang="en-US" sz="3200" b="1" dirty="0"/>
          </a:p>
        </p:txBody>
      </p:sp>
    </p:spTree>
    <p:extLst>
      <p:ext uri="{BB962C8B-B14F-4D97-AF65-F5344CB8AC3E}">
        <p14:creationId xmlns:p14="http://schemas.microsoft.com/office/powerpoint/2010/main" val="40480703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7"/>
          <p:cNvSpPr>
            <a:spLocks noGrp="1"/>
          </p:cNvSpPr>
          <p:nvPr>
            <p:ph type="title"/>
          </p:nvPr>
        </p:nvSpPr>
        <p:spPr>
          <a:xfrm>
            <a:off x="725214" y="1204108"/>
            <a:ext cx="2002054" cy="1781175"/>
          </a:xfrm>
        </p:spPr>
        <p:txBody>
          <a:bodyPr vert="horz" lIns="91440" tIns="45720" rIns="91440" bIns="45720" rtlCol="0">
            <a:normAutofit/>
          </a:bodyPr>
          <a:lstStyle/>
          <a:p>
            <a:pPr defTabSz="914400"/>
            <a:r>
              <a:rPr lang="en-US" sz="2800" kern="1200">
                <a:solidFill>
                  <a:srgbClr val="FFFFFF"/>
                </a:solidFill>
                <a:latin typeface="+mj-lt"/>
                <a:ea typeface="+mj-ea"/>
                <a:cs typeface="+mj-cs"/>
              </a:rPr>
              <a:t>Student Community Engagement</a:t>
            </a:r>
          </a:p>
        </p:txBody>
      </p:sp>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1" name="Title 1">
            <a:extLst>
              <a:ext uri="{FF2B5EF4-FFF2-40B4-BE49-F238E27FC236}">
                <a16:creationId xmlns:a16="http://schemas.microsoft.com/office/drawing/2014/main" xmlns="" id="{004CED11-DD36-4A54-BAFD-F2A900FEB4A3}"/>
              </a:ext>
            </a:extLst>
          </p:cNvPr>
          <p:cNvGraphicFramePr/>
          <p:nvPr>
            <p:extLst>
              <p:ext uri="{D42A27DB-BD31-4B8C-83A1-F6EECF244321}">
                <p14:modId xmlns:p14="http://schemas.microsoft.com/office/powerpoint/2010/main" val="1434437005"/>
              </p:ext>
            </p:extLst>
          </p:nvPr>
        </p:nvGraphicFramePr>
        <p:xfrm>
          <a:off x="3496866" y="952500"/>
          <a:ext cx="517802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672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8" name="Title 17"/>
          <p:cNvSpPr>
            <a:spLocks noGrp="1"/>
          </p:cNvSpPr>
          <p:nvPr>
            <p:ph type="title"/>
          </p:nvPr>
        </p:nvSpPr>
        <p:spPr>
          <a:xfrm>
            <a:off x="220995" y="250525"/>
            <a:ext cx="8523770" cy="1143000"/>
          </a:xfrm>
        </p:spPr>
        <p:txBody>
          <a:bodyPr>
            <a:noAutofit/>
          </a:bodyPr>
          <a:lstStyle/>
          <a:p>
            <a:pPr algn="l"/>
            <a:r>
              <a:rPr lang="en-US" sz="3600" dirty="0">
                <a:solidFill>
                  <a:schemeClr val="tx1">
                    <a:lumMod val="85000"/>
                    <a:lumOff val="15000"/>
                  </a:schemeClr>
                </a:solidFill>
                <a:cs typeface="Georgia"/>
              </a:rPr>
              <a:t>Faculty Community Engagement </a:t>
            </a:r>
            <a:endParaRPr lang="en-US" sz="3600" dirty="0"/>
          </a:p>
        </p:txBody>
      </p:sp>
      <p:sp>
        <p:nvSpPr>
          <p:cNvPr id="9" name="Oval 8"/>
          <p:cNvSpPr/>
          <p:nvPr/>
        </p:nvSpPr>
        <p:spPr>
          <a:xfrm>
            <a:off x="1577624" y="1433060"/>
            <a:ext cx="3204998" cy="3090270"/>
          </a:xfrm>
          <a:prstGeom prst="ellipse">
            <a:avLst/>
          </a:prstGeom>
          <a:gradFill flip="none" rotWithShape="1">
            <a:gsLst>
              <a:gs pos="0">
                <a:schemeClr val="accent6">
                  <a:tint val="100000"/>
                  <a:shade val="100000"/>
                  <a:satMod val="130000"/>
                  <a:alpha val="70000"/>
                </a:schemeClr>
              </a:gs>
              <a:gs pos="100000">
                <a:schemeClr val="accent6">
                  <a:tint val="50000"/>
                  <a:shade val="100000"/>
                  <a:satMod val="350000"/>
                  <a:alpha val="70000"/>
                </a:schemeClr>
              </a:gs>
            </a:gsLst>
            <a:lin ang="16200000" scaled="0"/>
            <a:tileRect/>
          </a:gradFill>
          <a:ln w="38100" cmpd="sng">
            <a:solidFill>
              <a:srgbClr val="E46C0A"/>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latin typeface="+mj-lt"/>
            </a:endParaRPr>
          </a:p>
        </p:txBody>
      </p:sp>
      <p:sp>
        <p:nvSpPr>
          <p:cNvPr id="12" name="Oval 11"/>
          <p:cNvSpPr/>
          <p:nvPr/>
        </p:nvSpPr>
        <p:spPr>
          <a:xfrm>
            <a:off x="4482880" y="1393525"/>
            <a:ext cx="3172976" cy="3169340"/>
          </a:xfrm>
          <a:prstGeom prst="ellipse">
            <a:avLst/>
          </a:prstGeom>
          <a:gradFill flip="none" rotWithShape="1">
            <a:gsLst>
              <a:gs pos="0">
                <a:schemeClr val="accent6">
                  <a:tint val="100000"/>
                  <a:shade val="100000"/>
                  <a:satMod val="130000"/>
                  <a:alpha val="50000"/>
                </a:schemeClr>
              </a:gs>
              <a:gs pos="100000">
                <a:schemeClr val="accent6">
                  <a:tint val="50000"/>
                  <a:shade val="100000"/>
                  <a:satMod val="350000"/>
                  <a:alpha val="50000"/>
                </a:schemeClr>
              </a:gs>
            </a:gsLst>
            <a:lin ang="16200000" scaled="0"/>
            <a:tileRect/>
          </a:gradFill>
          <a:ln w="38100"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600" dirty="0">
              <a:latin typeface="+mj-lt"/>
            </a:endParaRPr>
          </a:p>
        </p:txBody>
      </p:sp>
      <p:sp>
        <p:nvSpPr>
          <p:cNvPr id="13" name="Oval 12"/>
          <p:cNvSpPr/>
          <p:nvPr/>
        </p:nvSpPr>
        <p:spPr>
          <a:xfrm>
            <a:off x="2979255" y="3143366"/>
            <a:ext cx="3230646" cy="3098730"/>
          </a:xfrm>
          <a:prstGeom prst="ellipse">
            <a:avLst/>
          </a:prstGeom>
          <a:gradFill flip="none" rotWithShape="1">
            <a:gsLst>
              <a:gs pos="0">
                <a:schemeClr val="accent6">
                  <a:tint val="100000"/>
                  <a:shade val="100000"/>
                  <a:satMod val="130000"/>
                  <a:alpha val="61000"/>
                </a:schemeClr>
              </a:gs>
              <a:gs pos="100000">
                <a:schemeClr val="accent6">
                  <a:tint val="50000"/>
                  <a:shade val="100000"/>
                  <a:satMod val="350000"/>
                  <a:alpha val="61000"/>
                </a:schemeClr>
              </a:gs>
            </a:gsLst>
            <a:lin ang="16200000" scaled="0"/>
            <a:tileRect/>
          </a:gradFill>
          <a:ln w="38100" cmpd="sng">
            <a:solidFill>
              <a:srgbClr val="E46C0A"/>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mj-lt"/>
            </a:endParaRPr>
          </a:p>
        </p:txBody>
      </p:sp>
      <p:sp>
        <p:nvSpPr>
          <p:cNvPr id="14" name="Oval 13"/>
          <p:cNvSpPr/>
          <p:nvPr/>
        </p:nvSpPr>
        <p:spPr>
          <a:xfrm>
            <a:off x="3319663" y="2289691"/>
            <a:ext cx="2587561" cy="2575830"/>
          </a:xfrm>
          <a:prstGeom prst="ellipse">
            <a:avLst/>
          </a:prstGeom>
          <a:solidFill>
            <a:schemeClr val="tx2">
              <a:lumMod val="75000"/>
              <a:alpha val="80000"/>
            </a:schemeClr>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bg1"/>
                </a:solidFill>
              </a:ln>
              <a:latin typeface="+mj-lt"/>
            </a:endParaRPr>
          </a:p>
        </p:txBody>
      </p:sp>
      <p:sp>
        <p:nvSpPr>
          <p:cNvPr id="10" name="TextBox 9"/>
          <p:cNvSpPr txBox="1"/>
          <p:nvPr/>
        </p:nvSpPr>
        <p:spPr>
          <a:xfrm>
            <a:off x="5004229" y="1898170"/>
            <a:ext cx="2697094" cy="523220"/>
          </a:xfrm>
          <a:prstGeom prst="rect">
            <a:avLst/>
          </a:prstGeom>
          <a:noFill/>
        </p:spPr>
        <p:txBody>
          <a:bodyPr wrap="square" rtlCol="0">
            <a:spAutoFit/>
          </a:bodyPr>
          <a:lstStyle/>
          <a:p>
            <a:r>
              <a:rPr lang="en-US" sz="2800" b="1" dirty="0">
                <a:solidFill>
                  <a:schemeClr val="tx2"/>
                </a:solidFill>
                <a:latin typeface="+mj-lt"/>
                <a:cs typeface="Georgia"/>
              </a:rPr>
              <a:t>TEACHING</a:t>
            </a:r>
          </a:p>
        </p:txBody>
      </p:sp>
      <p:sp>
        <p:nvSpPr>
          <p:cNvPr id="15" name="TextBox 14"/>
          <p:cNvSpPr txBox="1"/>
          <p:nvPr/>
        </p:nvSpPr>
        <p:spPr>
          <a:xfrm>
            <a:off x="2073469" y="1919879"/>
            <a:ext cx="2605515" cy="523220"/>
          </a:xfrm>
          <a:prstGeom prst="rect">
            <a:avLst/>
          </a:prstGeom>
          <a:noFill/>
        </p:spPr>
        <p:txBody>
          <a:bodyPr wrap="square" rtlCol="0">
            <a:spAutoFit/>
          </a:bodyPr>
          <a:lstStyle/>
          <a:p>
            <a:r>
              <a:rPr lang="en-US" sz="2800" b="1" dirty="0">
                <a:solidFill>
                  <a:schemeClr val="tx2"/>
                </a:solidFill>
                <a:latin typeface="+mj-lt"/>
                <a:cs typeface="Georgia"/>
              </a:rPr>
              <a:t>RESEARCH</a:t>
            </a:r>
          </a:p>
        </p:txBody>
      </p:sp>
      <p:sp>
        <p:nvSpPr>
          <p:cNvPr id="16" name="TextBox 15"/>
          <p:cNvSpPr txBox="1"/>
          <p:nvPr/>
        </p:nvSpPr>
        <p:spPr>
          <a:xfrm>
            <a:off x="3649048" y="5063160"/>
            <a:ext cx="2059873" cy="523220"/>
          </a:xfrm>
          <a:prstGeom prst="rect">
            <a:avLst/>
          </a:prstGeom>
          <a:noFill/>
        </p:spPr>
        <p:txBody>
          <a:bodyPr wrap="square" rtlCol="0">
            <a:spAutoFit/>
          </a:bodyPr>
          <a:lstStyle/>
          <a:p>
            <a:r>
              <a:rPr lang="en-US" sz="2800" b="1" dirty="0">
                <a:solidFill>
                  <a:schemeClr val="tx2"/>
                </a:solidFill>
                <a:latin typeface="+mj-lt"/>
                <a:cs typeface="Georgia"/>
              </a:rPr>
              <a:t>SERVICE</a:t>
            </a:r>
          </a:p>
        </p:txBody>
      </p:sp>
      <p:sp>
        <p:nvSpPr>
          <p:cNvPr id="17" name="TextBox 16"/>
          <p:cNvSpPr txBox="1"/>
          <p:nvPr/>
        </p:nvSpPr>
        <p:spPr>
          <a:xfrm>
            <a:off x="2910609" y="2871414"/>
            <a:ext cx="3442167" cy="1107996"/>
          </a:xfrm>
          <a:prstGeom prst="rect">
            <a:avLst/>
          </a:prstGeom>
          <a:noFill/>
        </p:spPr>
        <p:txBody>
          <a:bodyPr wrap="square" rtlCol="0">
            <a:spAutoFit/>
          </a:bodyPr>
          <a:lstStyle/>
          <a:p>
            <a:pPr algn="ctr"/>
            <a:r>
              <a:rPr lang="en-US" sz="2200" b="1" dirty="0">
                <a:solidFill>
                  <a:schemeClr val="bg1"/>
                </a:solidFill>
                <a:latin typeface="+mj-lt"/>
                <a:cs typeface="Georgia"/>
              </a:rPr>
              <a:t>COMMUNITY </a:t>
            </a:r>
          </a:p>
          <a:p>
            <a:pPr algn="ctr"/>
            <a:r>
              <a:rPr lang="en-US" sz="2200" b="1" dirty="0">
                <a:solidFill>
                  <a:schemeClr val="bg1"/>
                </a:solidFill>
                <a:latin typeface="+mj-lt"/>
                <a:cs typeface="Georgia"/>
              </a:rPr>
              <a:t>ENGAGED</a:t>
            </a:r>
          </a:p>
          <a:p>
            <a:pPr algn="ctr"/>
            <a:r>
              <a:rPr lang="en-US" sz="2200" b="1" dirty="0">
                <a:solidFill>
                  <a:schemeClr val="bg1"/>
                </a:solidFill>
                <a:latin typeface="+mj-lt"/>
                <a:cs typeface="Georgia"/>
              </a:rPr>
              <a:t> SCHOLARSHIP</a:t>
            </a:r>
          </a:p>
        </p:txBody>
      </p:sp>
    </p:spTree>
    <p:extLst>
      <p:ext uri="{BB962C8B-B14F-4D97-AF65-F5344CB8AC3E}">
        <p14:creationId xmlns:p14="http://schemas.microsoft.com/office/powerpoint/2010/main" val="151190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839861" y="2134615"/>
            <a:ext cx="2642808" cy="253662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mj-lt"/>
            </a:endParaRPr>
          </a:p>
        </p:txBody>
      </p:sp>
      <p:sp>
        <p:nvSpPr>
          <p:cNvPr id="2" name="Oval 1"/>
          <p:cNvSpPr/>
          <p:nvPr/>
        </p:nvSpPr>
        <p:spPr>
          <a:xfrm>
            <a:off x="1655972" y="2160688"/>
            <a:ext cx="2642808" cy="25366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0" name="Oval 19"/>
          <p:cNvSpPr/>
          <p:nvPr/>
        </p:nvSpPr>
        <p:spPr>
          <a:xfrm>
            <a:off x="2766833" y="3373428"/>
            <a:ext cx="2642808" cy="25366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cs typeface="Georgia"/>
            </a:endParaRPr>
          </a:p>
        </p:txBody>
      </p:sp>
      <p:sp>
        <p:nvSpPr>
          <p:cNvPr id="12" name="Title 11"/>
          <p:cNvSpPr>
            <a:spLocks noGrp="1"/>
          </p:cNvSpPr>
          <p:nvPr>
            <p:ph type="title"/>
          </p:nvPr>
        </p:nvSpPr>
        <p:spPr>
          <a:xfrm>
            <a:off x="354234" y="60394"/>
            <a:ext cx="8229600" cy="1143000"/>
          </a:xfrm>
        </p:spPr>
        <p:txBody>
          <a:bodyPr>
            <a:normAutofit/>
          </a:bodyPr>
          <a:lstStyle/>
          <a:p>
            <a:pPr algn="l"/>
            <a:r>
              <a:rPr lang="en-US" dirty="0">
                <a:cs typeface="Georgia"/>
              </a:rPr>
              <a:t>Faculty Community Engagement</a:t>
            </a:r>
          </a:p>
        </p:txBody>
      </p:sp>
      <p:sp>
        <p:nvSpPr>
          <p:cNvPr id="13" name="Text Placeholder 12"/>
          <p:cNvSpPr>
            <a:spLocks noGrp="1"/>
          </p:cNvSpPr>
          <p:nvPr>
            <p:ph type="body" idx="1"/>
          </p:nvPr>
        </p:nvSpPr>
        <p:spPr>
          <a:xfrm>
            <a:off x="354234" y="1330447"/>
            <a:ext cx="3283973" cy="639762"/>
          </a:xfrm>
        </p:spPr>
        <p:txBody>
          <a:bodyPr>
            <a:normAutofit/>
          </a:bodyPr>
          <a:lstStyle/>
          <a:p>
            <a:r>
              <a:rPr lang="en-US" sz="3200" dirty="0">
                <a:latin typeface="+mj-lt"/>
                <a:cs typeface="Georgia"/>
              </a:rPr>
              <a:t>Research</a:t>
            </a:r>
          </a:p>
        </p:txBody>
      </p:sp>
      <p:sp>
        <p:nvSpPr>
          <p:cNvPr id="14" name="Content Placeholder 13"/>
          <p:cNvSpPr>
            <a:spLocks noGrp="1"/>
          </p:cNvSpPr>
          <p:nvPr>
            <p:ph sz="half" idx="2"/>
          </p:nvPr>
        </p:nvSpPr>
        <p:spPr>
          <a:xfrm>
            <a:off x="118108" y="1967970"/>
            <a:ext cx="4040188" cy="2157743"/>
          </a:xfrm>
        </p:spPr>
        <p:txBody>
          <a:bodyPr/>
          <a:lstStyle/>
          <a:p>
            <a:r>
              <a:rPr lang="en-US" dirty="0">
                <a:latin typeface="+mj-lt"/>
                <a:cs typeface="Georgia"/>
              </a:rPr>
              <a:t>Community-based research</a:t>
            </a:r>
          </a:p>
          <a:p>
            <a:r>
              <a:rPr lang="en-US" dirty="0">
                <a:latin typeface="+mj-lt"/>
                <a:cs typeface="Georgia"/>
              </a:rPr>
              <a:t>Community based participatory research</a:t>
            </a:r>
          </a:p>
          <a:p>
            <a:r>
              <a:rPr lang="en-US" dirty="0">
                <a:latin typeface="+mj-lt"/>
                <a:cs typeface="Georgia"/>
              </a:rPr>
              <a:t>Public research </a:t>
            </a:r>
          </a:p>
        </p:txBody>
      </p:sp>
      <p:sp>
        <p:nvSpPr>
          <p:cNvPr id="15" name="Text Placeholder 14"/>
          <p:cNvSpPr>
            <a:spLocks noGrp="1"/>
          </p:cNvSpPr>
          <p:nvPr>
            <p:ph type="body" sz="quarter" idx="3"/>
          </p:nvPr>
        </p:nvSpPr>
        <p:spPr>
          <a:xfrm>
            <a:off x="4932047" y="1405036"/>
            <a:ext cx="3651786" cy="639762"/>
          </a:xfrm>
        </p:spPr>
        <p:txBody>
          <a:bodyPr>
            <a:normAutofit/>
          </a:bodyPr>
          <a:lstStyle/>
          <a:p>
            <a:r>
              <a:rPr lang="en-US" sz="3200" dirty="0">
                <a:latin typeface="+mj-lt"/>
                <a:cs typeface="Georgia"/>
              </a:rPr>
              <a:t>Teaching</a:t>
            </a:r>
          </a:p>
        </p:txBody>
      </p:sp>
      <p:sp>
        <p:nvSpPr>
          <p:cNvPr id="18" name="Content Placeholder 15"/>
          <p:cNvSpPr txBox="1">
            <a:spLocks/>
          </p:cNvSpPr>
          <p:nvPr/>
        </p:nvSpPr>
        <p:spPr>
          <a:xfrm>
            <a:off x="4469034" y="4493812"/>
            <a:ext cx="4251331" cy="19516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2000" dirty="0">
                <a:latin typeface="+mj-lt"/>
                <a:cs typeface="Georgia"/>
              </a:rPr>
              <a:t>Volunteerism/Community service</a:t>
            </a:r>
          </a:p>
          <a:p>
            <a:r>
              <a:rPr lang="en-US" sz="2000" dirty="0">
                <a:latin typeface="+mj-lt"/>
                <a:cs typeface="Georgia"/>
              </a:rPr>
              <a:t>Outreach</a:t>
            </a:r>
          </a:p>
          <a:p>
            <a:r>
              <a:rPr lang="en-US" sz="2000" dirty="0">
                <a:latin typeface="+mj-lt"/>
                <a:cs typeface="Georgia"/>
              </a:rPr>
              <a:t>Service to profession </a:t>
            </a:r>
          </a:p>
          <a:p>
            <a:pPr marL="0" indent="0">
              <a:buNone/>
            </a:pPr>
            <a:r>
              <a:rPr lang="en-US" sz="2000" dirty="0">
                <a:latin typeface="+mj-lt"/>
                <a:cs typeface="Georgia"/>
              </a:rPr>
              <a:t> 	(capacity-building and mentoring 		for community engagement)  </a:t>
            </a:r>
          </a:p>
        </p:txBody>
      </p:sp>
      <p:sp>
        <p:nvSpPr>
          <p:cNvPr id="17" name="Text Placeholder 14"/>
          <p:cNvSpPr txBox="1">
            <a:spLocks/>
          </p:cNvSpPr>
          <p:nvPr/>
        </p:nvSpPr>
        <p:spPr>
          <a:xfrm>
            <a:off x="3365497" y="3972477"/>
            <a:ext cx="2013635" cy="63976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3200" dirty="0">
                <a:latin typeface="+mj-lt"/>
                <a:cs typeface="Georgia"/>
              </a:rPr>
              <a:t>Service </a:t>
            </a:r>
          </a:p>
        </p:txBody>
      </p:sp>
      <mc:AlternateContent xmlns:mc="http://schemas.openxmlformats.org/markup-compatibility/2006">
        <mc:Choice xmlns:p14="http://schemas.microsoft.com/office/powerpoint/2010/main" xmlns:aink="http://schemas.microsoft.com/office/drawing/2016/ink" xmlns="" Requires="p14 aink">
          <p:contentPart p14:bwMode="auto" r:id="rId2">
            <p14:nvContentPartPr>
              <p14:cNvPr id="3" name="Ink 2">
                <a:extLst>
                  <a:ext uri="{FF2B5EF4-FFF2-40B4-BE49-F238E27FC236}">
                    <a16:creationId xmlns:a16="http://schemas.microsoft.com/office/drawing/2014/main" id="{255EB620-2F6E-7643-B380-48FA42F8D351}"/>
                  </a:ext>
                </a:extLst>
              </p14:cNvPr>
              <p14:cNvContentPartPr/>
              <p14:nvPr/>
            </p14:nvContentPartPr>
            <p14:xfrm>
              <a:off x="7966688" y="1447883"/>
              <a:ext cx="360" cy="360"/>
            </p14:xfrm>
          </p:contentPart>
        </mc:Choice>
        <mc:Fallback>
          <p:pic>
            <p:nvPicPr>
              <p:cNvPr id="3" name="Ink 2">
                <a:extLst>
                  <a:ext uri="{FF2B5EF4-FFF2-40B4-BE49-F238E27FC236}">
                    <a16:creationId xmlns:a16="http://schemas.microsoft.com/office/drawing/2014/main" xmlns="" xmlns:aink="http://schemas.microsoft.com/office/drawing/2016/ink" xmlns:p14="http://schemas.microsoft.com/office/powerpoint/2010/main" id="{255EB620-2F6E-7643-B380-48FA42F8D351}"/>
                  </a:ext>
                </a:extLst>
              </p:cNvPr>
              <p:cNvPicPr/>
              <p:nvPr/>
            </p:nvPicPr>
            <p:blipFill>
              <a:blip r:embed="rId3"/>
              <a:stretch>
                <a:fillRect/>
              </a:stretch>
            </p:blipFill>
            <p:spPr>
              <a:xfrm>
                <a:off x="7949048" y="1340243"/>
                <a:ext cx="36000" cy="216000"/>
              </a:xfrm>
              <a:prstGeom prst="rect">
                <a:avLst/>
              </a:prstGeom>
            </p:spPr>
          </p:pic>
        </mc:Fallback>
      </mc:AlternateContent>
      <p:sp>
        <p:nvSpPr>
          <p:cNvPr id="16" name="Content Placeholder 15"/>
          <p:cNvSpPr>
            <a:spLocks noGrp="1"/>
          </p:cNvSpPr>
          <p:nvPr>
            <p:ph sz="quarter" idx="4"/>
          </p:nvPr>
        </p:nvSpPr>
        <p:spPr>
          <a:xfrm>
            <a:off x="5272555" y="2018385"/>
            <a:ext cx="3651787" cy="1837862"/>
          </a:xfrm>
        </p:spPr>
        <p:txBody>
          <a:bodyPr/>
          <a:lstStyle/>
          <a:p>
            <a:r>
              <a:rPr lang="en-US" dirty="0">
                <a:latin typeface="+mj-lt"/>
                <a:cs typeface="Georgia"/>
              </a:rPr>
              <a:t>Service learning</a:t>
            </a:r>
          </a:p>
          <a:p>
            <a:r>
              <a:rPr lang="en-US" dirty="0">
                <a:latin typeface="+mj-lt"/>
                <a:cs typeface="Georgia"/>
              </a:rPr>
              <a:t>Practicum / clinical</a:t>
            </a:r>
          </a:p>
          <a:p>
            <a:r>
              <a:rPr lang="en-US" dirty="0">
                <a:latin typeface="+mj-lt"/>
                <a:cs typeface="Georgia"/>
              </a:rPr>
              <a:t>Field based learning</a:t>
            </a:r>
          </a:p>
          <a:p>
            <a:r>
              <a:rPr lang="en-US" dirty="0">
                <a:latin typeface="+mj-lt"/>
                <a:cs typeface="Georgia"/>
              </a:rPr>
              <a:t>Student research  </a:t>
            </a:r>
          </a:p>
        </p:txBody>
      </p:sp>
    </p:spTree>
    <p:extLst>
      <p:ext uri="{BB962C8B-B14F-4D97-AF65-F5344CB8AC3E}">
        <p14:creationId xmlns:p14="http://schemas.microsoft.com/office/powerpoint/2010/main" val="176143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11374A9-F2A5-FC47-B113-C5EAC372111D}"/>
              </a:ext>
            </a:extLst>
          </p:cNvPr>
          <p:cNvSpPr>
            <a:spLocks noGrp="1"/>
          </p:cNvSpPr>
          <p:nvPr>
            <p:ph type="title"/>
          </p:nvPr>
        </p:nvSpPr>
        <p:spPr>
          <a:xfrm>
            <a:off x="840699" y="687480"/>
            <a:ext cx="5605629" cy="994172"/>
          </a:xfrm>
        </p:spPr>
        <p:txBody>
          <a:bodyPr>
            <a:normAutofit/>
          </a:bodyPr>
          <a:lstStyle/>
          <a:p>
            <a:pPr>
              <a:lnSpc>
                <a:spcPct val="90000"/>
              </a:lnSpc>
            </a:pPr>
            <a:r>
              <a:rPr lang="en-US" sz="3000" b="1">
                <a:ea typeface="Open Sans" charset="0"/>
                <a:cs typeface="Open Sans" charset="0"/>
              </a:rPr>
              <a:t>Community Engaged Scholarship</a:t>
            </a:r>
            <a:endParaRPr lang="en-US" sz="3000"/>
          </a:p>
        </p:txBody>
      </p:sp>
      <p:sp>
        <p:nvSpPr>
          <p:cNvPr id="8" name="Content Placeholder 7">
            <a:extLst>
              <a:ext uri="{FF2B5EF4-FFF2-40B4-BE49-F238E27FC236}">
                <a16:creationId xmlns:a16="http://schemas.microsoft.com/office/drawing/2014/main" xmlns="" id="{B5CD2A7F-8EB3-3E4F-A529-62AEE5796356}"/>
              </a:ext>
            </a:extLst>
          </p:cNvPr>
          <p:cNvSpPr>
            <a:spLocks noGrp="1"/>
          </p:cNvSpPr>
          <p:nvPr>
            <p:ph idx="1"/>
          </p:nvPr>
        </p:nvSpPr>
        <p:spPr>
          <a:xfrm>
            <a:off x="840699" y="1814978"/>
            <a:ext cx="5170107" cy="4334518"/>
          </a:xfrm>
        </p:spPr>
        <p:txBody>
          <a:bodyPr anchor="ctr">
            <a:normAutofit/>
          </a:bodyPr>
          <a:lstStyle/>
          <a:p>
            <a:pPr marL="0" indent="0">
              <a:lnSpc>
                <a:spcPct val="90000"/>
              </a:lnSpc>
              <a:buNone/>
            </a:pPr>
            <a:r>
              <a:rPr lang="en-US" sz="2000" b="1" dirty="0"/>
              <a:t>Community Engaged Scholarship</a:t>
            </a:r>
            <a:r>
              <a:rPr lang="en-US" sz="2000" dirty="0"/>
              <a:t>(CES) is centered on a mutually-beneficial collaboration between the university and a community partner outside the academy. The purpose of the collaboration is to bring together the </a:t>
            </a:r>
            <a:r>
              <a:rPr lang="en-US" sz="2000" b="1" dirty="0"/>
              <a:t>specialized knowledge of the university with the specialized knowledge of the community to generate new knowledge that contributes to the public good. </a:t>
            </a:r>
            <a:r>
              <a:rPr lang="en-US" sz="2000" dirty="0"/>
              <a:t>CES meets the needs of the community partner as defined and expressed by the partner, with measurable outcomes. The collaborative work is characterized by robust participation by both the university and community partners and results are disseminated to all partners and beyond.</a:t>
            </a:r>
            <a:endParaRPr lang="en-US" sz="2000" b="1" dirty="0">
              <a:ea typeface="Open Sans" charset="0"/>
              <a:cs typeface="Open Sans" charset="0"/>
            </a:endParaRPr>
          </a:p>
          <a:p>
            <a:pPr marL="0" indent="0">
              <a:lnSpc>
                <a:spcPct val="90000"/>
              </a:lnSpc>
              <a:buNone/>
            </a:pPr>
            <a:endParaRPr lang="en-US" sz="2000" dirty="0"/>
          </a:p>
        </p:txBody>
      </p:sp>
      <p:sp>
        <p:nvSpPr>
          <p:cNvPr id="15" name="Rectangle 14">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Graphic 11" descr="User Network">
            <a:extLst>
              <a:ext uri="{FF2B5EF4-FFF2-40B4-BE49-F238E27FC236}">
                <a16:creationId xmlns:a16="http://schemas.microsoft.com/office/drawing/2014/main" xmlns="" id="{AF9D2B82-5800-4EED-87E1-694B24A133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63132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 name="TextBox 4">
            <a:extLst>
              <a:ext uri="{FF2B5EF4-FFF2-40B4-BE49-F238E27FC236}">
                <a16:creationId xmlns:a16="http://schemas.microsoft.com/office/drawing/2014/main" xmlns="" id="{AAC97F65-FC57-5943-8C41-3712BB220DEB}"/>
              </a:ext>
            </a:extLst>
          </p:cNvPr>
          <p:cNvSpPr txBox="1"/>
          <p:nvPr/>
        </p:nvSpPr>
        <p:spPr>
          <a:xfrm>
            <a:off x="1048051" y="672441"/>
            <a:ext cx="7183201" cy="584775"/>
          </a:xfrm>
          <a:prstGeom prst="rect">
            <a:avLst/>
          </a:prstGeom>
          <a:noFill/>
        </p:spPr>
        <p:txBody>
          <a:bodyPr wrap="square" rtlCol="0">
            <a:spAutoFit/>
          </a:bodyPr>
          <a:lstStyle/>
          <a:p>
            <a:r>
              <a:rPr lang="en-US" sz="3200" b="1" dirty="0">
                <a:latin typeface="+mj-lt"/>
                <a:ea typeface="Open Sans" charset="0"/>
                <a:cs typeface="Open Sans" charset="0"/>
              </a:rPr>
              <a:t>Community Engaged Scholarship</a:t>
            </a:r>
          </a:p>
        </p:txBody>
      </p:sp>
      <p:graphicFrame>
        <p:nvGraphicFramePr>
          <p:cNvPr id="7" name="Table 6">
            <a:extLst>
              <a:ext uri="{FF2B5EF4-FFF2-40B4-BE49-F238E27FC236}">
                <a16:creationId xmlns:a16="http://schemas.microsoft.com/office/drawing/2014/main" xmlns="" id="{9B3C68F7-8BF6-0E40-9888-7F9D4B6F6ADA}"/>
              </a:ext>
            </a:extLst>
          </p:cNvPr>
          <p:cNvGraphicFramePr>
            <a:graphicFrameLocks noGrp="1"/>
          </p:cNvGraphicFramePr>
          <p:nvPr>
            <p:extLst>
              <p:ext uri="{D42A27DB-BD31-4B8C-83A1-F6EECF244321}">
                <p14:modId xmlns:p14="http://schemas.microsoft.com/office/powerpoint/2010/main" val="1447890473"/>
              </p:ext>
            </p:extLst>
          </p:nvPr>
        </p:nvGraphicFramePr>
        <p:xfrm>
          <a:off x="1048051" y="1471961"/>
          <a:ext cx="7459453" cy="4181707"/>
        </p:xfrm>
        <a:graphic>
          <a:graphicData uri="http://schemas.openxmlformats.org/drawingml/2006/table">
            <a:tbl>
              <a:tblPr firstRow="1" firstCol="1" bandRow="1">
                <a:tableStyleId>{69012ECD-51FC-41F1-AA8D-1B2483CD663E}</a:tableStyleId>
              </a:tblPr>
              <a:tblGrid>
                <a:gridCol w="3787373">
                  <a:extLst>
                    <a:ext uri="{9D8B030D-6E8A-4147-A177-3AD203B41FA5}">
                      <a16:colId xmlns:a16="http://schemas.microsoft.com/office/drawing/2014/main" xmlns="" val="2549812258"/>
                    </a:ext>
                  </a:extLst>
                </a:gridCol>
                <a:gridCol w="3672080">
                  <a:extLst>
                    <a:ext uri="{9D8B030D-6E8A-4147-A177-3AD203B41FA5}">
                      <a16:colId xmlns:a16="http://schemas.microsoft.com/office/drawing/2014/main" xmlns="" val="2949071599"/>
                    </a:ext>
                  </a:extLst>
                </a:gridCol>
              </a:tblGrid>
              <a:tr h="563910">
                <a:tc>
                  <a:txBody>
                    <a:bodyPr/>
                    <a:lstStyle/>
                    <a:p>
                      <a:pPr marL="0" marR="0" algn="ctr">
                        <a:lnSpc>
                          <a:spcPct val="200000"/>
                        </a:lnSpc>
                        <a:spcBef>
                          <a:spcPts val="0"/>
                        </a:spcBef>
                        <a:spcAft>
                          <a:spcPts val="0"/>
                        </a:spcAft>
                      </a:pPr>
                      <a:r>
                        <a:rPr lang="en-US" sz="1200" dirty="0">
                          <a:effectLst/>
                        </a:rPr>
                        <a:t>Scholarship of Discovery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200" dirty="0">
                          <a:effectLst/>
                        </a:rPr>
                        <a:t>Engaged Scholarship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52621982"/>
                  </a:ext>
                </a:extLst>
              </a:tr>
              <a:tr h="657781">
                <a:tc>
                  <a:txBody>
                    <a:bodyPr/>
                    <a:lstStyle/>
                    <a:p>
                      <a:pPr marL="0" marR="0">
                        <a:spcBef>
                          <a:spcPts val="0"/>
                        </a:spcBef>
                        <a:spcAft>
                          <a:spcPts val="0"/>
                        </a:spcAft>
                      </a:pPr>
                      <a:r>
                        <a:rPr lang="en-US" sz="1600" dirty="0">
                          <a:effectLst/>
                        </a:rPr>
                        <a:t>Breaks new ground in the discipline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…and has direct application to broader public issues </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6671305"/>
                  </a:ext>
                </a:extLst>
              </a:tr>
              <a:tr h="657781">
                <a:tc>
                  <a:txBody>
                    <a:bodyPr/>
                    <a:lstStyle/>
                    <a:p>
                      <a:pPr marL="0" marR="0">
                        <a:spcBef>
                          <a:spcPts val="0"/>
                        </a:spcBef>
                        <a:spcAft>
                          <a:spcPts val="0"/>
                        </a:spcAft>
                      </a:pPr>
                      <a:r>
                        <a:rPr lang="en-US" sz="1600" dirty="0">
                          <a:effectLst/>
                        </a:rPr>
                        <a:t>Answers significant questions in the discipline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…which have relevance to public or community issues. </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86861620"/>
                  </a:ext>
                </a:extLst>
              </a:tr>
              <a:tr h="657781">
                <a:tc>
                  <a:txBody>
                    <a:bodyPr/>
                    <a:lstStyle/>
                    <a:p>
                      <a:pPr marL="0" marR="0">
                        <a:spcBef>
                          <a:spcPts val="0"/>
                        </a:spcBef>
                        <a:spcAft>
                          <a:spcPts val="0"/>
                        </a:spcAft>
                      </a:pPr>
                      <a:r>
                        <a:rPr lang="en-US" sz="1600">
                          <a:effectLst/>
                        </a:rPr>
                        <a:t>Is reviewed and validated by qualified peers in the discipline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…and by members of the community</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36465135"/>
                  </a:ext>
                </a:extLst>
              </a:tr>
              <a:tr h="328891">
                <a:tc>
                  <a:txBody>
                    <a:bodyPr/>
                    <a:lstStyle/>
                    <a:p>
                      <a:pPr marL="0" marR="0">
                        <a:spcBef>
                          <a:spcPts val="0"/>
                        </a:spcBef>
                        <a:spcAft>
                          <a:spcPts val="0"/>
                        </a:spcAft>
                      </a:pPr>
                      <a:r>
                        <a:rPr lang="en-US" sz="1600">
                          <a:effectLst/>
                        </a:rPr>
                        <a:t>Is based on solid theoretical basis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…and practical basis</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88038786"/>
                  </a:ext>
                </a:extLst>
              </a:tr>
              <a:tr h="328891">
                <a:tc>
                  <a:txBody>
                    <a:bodyPr/>
                    <a:lstStyle/>
                    <a:p>
                      <a:pPr marL="0" marR="0">
                        <a:spcBef>
                          <a:spcPts val="0"/>
                        </a:spcBef>
                        <a:spcAft>
                          <a:spcPts val="0"/>
                        </a:spcAft>
                      </a:pPr>
                      <a:r>
                        <a:rPr lang="en-US" sz="1600">
                          <a:effectLst/>
                        </a:rPr>
                        <a:t>Applies appropriate investigative methods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…and is relevant to sites/focus</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01353244"/>
                  </a:ext>
                </a:extLst>
              </a:tr>
              <a:tr h="328891">
                <a:tc>
                  <a:txBody>
                    <a:bodyPr/>
                    <a:lstStyle/>
                    <a:p>
                      <a:pPr marL="0" marR="0">
                        <a:spcBef>
                          <a:spcPts val="0"/>
                        </a:spcBef>
                        <a:spcAft>
                          <a:spcPts val="0"/>
                        </a:spcAft>
                      </a:pPr>
                      <a:r>
                        <a:rPr lang="en-US" sz="1600">
                          <a:effectLst/>
                        </a:rPr>
                        <a:t>Is disseminated to appropriate audiences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…and community audiences </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87755787"/>
                  </a:ext>
                </a:extLst>
              </a:tr>
              <a:tr h="657781">
                <a:tc>
                  <a:txBody>
                    <a:bodyPr/>
                    <a:lstStyle/>
                    <a:p>
                      <a:pPr marL="0" marR="0">
                        <a:spcBef>
                          <a:spcPts val="0"/>
                        </a:spcBef>
                        <a:spcAft>
                          <a:spcPts val="0"/>
                        </a:spcAft>
                      </a:pPr>
                      <a:r>
                        <a:rPr lang="en-US" sz="1600" dirty="0">
                          <a:effectLst/>
                        </a:rPr>
                        <a:t>Makes significant advances in knowledge and understanding the discipline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 and public social issues</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76587502"/>
                  </a:ext>
                </a:extLst>
              </a:tr>
            </a:tbl>
          </a:graphicData>
        </a:graphic>
      </p:graphicFrame>
    </p:spTree>
    <p:extLst>
      <p:ext uri="{BB962C8B-B14F-4D97-AF65-F5344CB8AC3E}">
        <p14:creationId xmlns:p14="http://schemas.microsoft.com/office/powerpoint/2010/main" val="360756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a:xfrm>
            <a:off x="647271" y="1012004"/>
            <a:ext cx="2562119" cy="4795408"/>
          </a:xfrm>
        </p:spPr>
        <p:txBody>
          <a:bodyPr>
            <a:normAutofit/>
          </a:bodyPr>
          <a:lstStyle/>
          <a:p>
            <a:r>
              <a:rPr lang="en-US" sz="3400">
                <a:solidFill>
                  <a:srgbClr val="FFFFFF"/>
                </a:solidFill>
                <a:cs typeface="Georgia"/>
              </a:rPr>
              <a:t>Institutional Community Engagement</a:t>
            </a:r>
          </a:p>
        </p:txBody>
      </p:sp>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orgia"/>
              <a:cs typeface="Georgia"/>
            </a:endParaRPr>
          </a:p>
        </p:txBody>
      </p:sp>
      <p:graphicFrame>
        <p:nvGraphicFramePr>
          <p:cNvPr id="14" name="Content Placeholder 2">
            <a:extLst>
              <a:ext uri="{FF2B5EF4-FFF2-40B4-BE49-F238E27FC236}">
                <a16:creationId xmlns:a16="http://schemas.microsoft.com/office/drawing/2014/main" xmlns="" id="{19CF803B-7EC6-4459-BA1D-1176C8F66AB7}"/>
              </a:ext>
            </a:extLst>
          </p:cNvPr>
          <p:cNvGraphicFramePr>
            <a:graphicFrameLocks noGrp="1"/>
          </p:cNvGraphicFramePr>
          <p:nvPr>
            <p:ph idx="1"/>
            <p:extLst>
              <p:ext uri="{D42A27DB-BD31-4B8C-83A1-F6EECF244321}">
                <p14:modId xmlns:p14="http://schemas.microsoft.com/office/powerpoint/2010/main" val="180172213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18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2" name="Title 11"/>
          <p:cNvSpPr>
            <a:spLocks noGrp="1"/>
          </p:cNvSpPr>
          <p:nvPr>
            <p:ph type="ctrTitle"/>
          </p:nvPr>
        </p:nvSpPr>
        <p:spPr>
          <a:xfrm>
            <a:off x="628650" y="4555055"/>
            <a:ext cx="5174047" cy="1723125"/>
          </a:xfrm>
        </p:spPr>
        <p:txBody>
          <a:bodyPr anchor="ctr">
            <a:normAutofit/>
          </a:bodyPr>
          <a:lstStyle/>
          <a:p>
            <a:pPr algn="r"/>
            <a:r>
              <a:rPr lang="en-US" sz="4100">
                <a:cs typeface="Georgia"/>
              </a:rPr>
              <a:t>Community Engagement Numbers</a:t>
            </a:r>
          </a:p>
        </p:txBody>
      </p:sp>
      <p:sp>
        <p:nvSpPr>
          <p:cNvPr id="19" name="Oval 18">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1" name="Oval 20">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27" name="Straight Connector 26">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orgia"/>
              <a:cs typeface="Georgia"/>
            </a:endParaRPr>
          </a:p>
        </p:txBody>
      </p:sp>
    </p:spTree>
    <p:extLst>
      <p:ext uri="{BB962C8B-B14F-4D97-AF65-F5344CB8AC3E}">
        <p14:creationId xmlns:p14="http://schemas.microsoft.com/office/powerpoint/2010/main" val="238224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9B2DE07-5443-C140-BBAE-A1BC9F37A84C}"/>
              </a:ext>
            </a:extLst>
          </p:cNvPr>
          <p:cNvSpPr>
            <a:spLocks noGrp="1"/>
          </p:cNvSpPr>
          <p:nvPr>
            <p:ph type="title"/>
          </p:nvPr>
        </p:nvSpPr>
        <p:spPr>
          <a:xfrm>
            <a:off x="647271" y="1012004"/>
            <a:ext cx="2562119" cy="4795408"/>
          </a:xfrm>
        </p:spPr>
        <p:txBody>
          <a:bodyPr>
            <a:normAutofit/>
          </a:bodyPr>
          <a:lstStyle/>
          <a:p>
            <a:r>
              <a:rPr lang="en-US" sz="3700">
                <a:solidFill>
                  <a:srgbClr val="FFFFFF"/>
                </a:solidFill>
              </a:rPr>
              <a:t>Community Engagement Numbers    AY 2017-2018</a:t>
            </a:r>
          </a:p>
        </p:txBody>
      </p:sp>
      <p:graphicFrame>
        <p:nvGraphicFramePr>
          <p:cNvPr id="5" name="Content Placeholder 2">
            <a:extLst>
              <a:ext uri="{FF2B5EF4-FFF2-40B4-BE49-F238E27FC236}">
                <a16:creationId xmlns:a16="http://schemas.microsoft.com/office/drawing/2014/main" xmlns="" id="{CA9B55B2-61F4-4F2E-AA45-0A81B624BA01}"/>
              </a:ext>
            </a:extLst>
          </p:cNvPr>
          <p:cNvGraphicFramePr>
            <a:graphicFrameLocks noGrp="1"/>
          </p:cNvGraphicFramePr>
          <p:nvPr>
            <p:ph idx="1"/>
            <p:extLst>
              <p:ext uri="{D42A27DB-BD31-4B8C-83A1-F6EECF244321}">
                <p14:modId xmlns:p14="http://schemas.microsoft.com/office/powerpoint/2010/main" val="294520731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4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orgia"/>
              <a:cs typeface="Georgia"/>
            </a:endParaRPr>
          </a:p>
        </p:txBody>
      </p:sp>
      <p:sp>
        <p:nvSpPr>
          <p:cNvPr id="12" name="Title 11"/>
          <p:cNvSpPr>
            <a:spLocks noGrp="1"/>
          </p:cNvSpPr>
          <p:nvPr>
            <p:ph type="ctrTitle"/>
          </p:nvPr>
        </p:nvSpPr>
        <p:spPr>
          <a:xfrm>
            <a:off x="250903" y="234717"/>
            <a:ext cx="7772400" cy="1470025"/>
          </a:xfrm>
        </p:spPr>
        <p:txBody>
          <a:bodyPr>
            <a:normAutofit/>
          </a:bodyPr>
          <a:lstStyle/>
          <a:p>
            <a:r>
              <a:rPr lang="en-US" dirty="0">
                <a:cs typeface="Georgia"/>
              </a:rPr>
              <a:t>Community Engagement Hours </a:t>
            </a:r>
          </a:p>
        </p:txBody>
      </p:sp>
      <p:cxnSp>
        <p:nvCxnSpPr>
          <p:cNvPr id="5" name="Straight Arrow Connector 4">
            <a:extLst>
              <a:ext uri="{FF2B5EF4-FFF2-40B4-BE49-F238E27FC236}">
                <a16:creationId xmlns:a16="http://schemas.microsoft.com/office/drawing/2014/main" xmlns="" id="{41150D26-612E-B04B-96FD-0851901032C0}"/>
              </a:ext>
            </a:extLst>
          </p:cNvPr>
          <p:cNvCxnSpPr/>
          <p:nvPr/>
        </p:nvCxnSpPr>
        <p:spPr>
          <a:xfrm>
            <a:off x="2018370" y="5185318"/>
            <a:ext cx="4895385" cy="0"/>
          </a:xfrm>
          <a:prstGeom prst="straightConnector1">
            <a:avLst/>
          </a:prstGeom>
          <a:ln w="60325">
            <a:tailEnd type="triangle"/>
          </a:ln>
        </p:spPr>
        <p:style>
          <a:lnRef idx="2">
            <a:schemeClr val="accent1"/>
          </a:lnRef>
          <a:fillRef idx="0">
            <a:schemeClr val="accent1"/>
          </a:fillRef>
          <a:effectRef idx="1">
            <a:schemeClr val="accent1"/>
          </a:effectRef>
          <a:fontRef idx="minor">
            <a:schemeClr val="tx1"/>
          </a:fontRef>
        </p:style>
      </p:cxnSp>
      <p:sp>
        <p:nvSpPr>
          <p:cNvPr id="7" name="Right Arrow 6">
            <a:extLst>
              <a:ext uri="{FF2B5EF4-FFF2-40B4-BE49-F238E27FC236}">
                <a16:creationId xmlns:a16="http://schemas.microsoft.com/office/drawing/2014/main" xmlns="" id="{E4BC36B7-6BE7-C849-A6A7-3B42850708C1}"/>
              </a:ext>
            </a:extLst>
          </p:cNvPr>
          <p:cNvSpPr/>
          <p:nvPr/>
        </p:nvSpPr>
        <p:spPr>
          <a:xfrm rot="20360637">
            <a:off x="2076770" y="3149330"/>
            <a:ext cx="4480720" cy="458161"/>
          </a:xfrm>
          <a:prstGeom prst="rightArrow">
            <a:avLst>
              <a:gd name="adj1" fmla="val 50000"/>
              <a:gd name="adj2" fmla="val 65151"/>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xmlns="" id="{79F75193-0EDF-EC4E-BE4F-150E3E6381F6}"/>
              </a:ext>
            </a:extLst>
          </p:cNvPr>
          <p:cNvCxnSpPr/>
          <p:nvPr/>
        </p:nvCxnSpPr>
        <p:spPr>
          <a:xfrm>
            <a:off x="2011317" y="1526435"/>
            <a:ext cx="0" cy="3679903"/>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E8D66DFD-AEB6-3344-825E-E2AE596AB403}"/>
              </a:ext>
            </a:extLst>
          </p:cNvPr>
          <p:cNvSpPr txBox="1"/>
          <p:nvPr/>
        </p:nvSpPr>
        <p:spPr>
          <a:xfrm>
            <a:off x="540834" y="2960003"/>
            <a:ext cx="814039" cy="369332"/>
          </a:xfrm>
          <a:prstGeom prst="rect">
            <a:avLst/>
          </a:prstGeom>
          <a:noFill/>
        </p:spPr>
        <p:txBody>
          <a:bodyPr wrap="square" rtlCol="0">
            <a:spAutoFit/>
          </a:bodyPr>
          <a:lstStyle/>
          <a:p>
            <a:r>
              <a:rPr lang="en-US" b="1" dirty="0"/>
              <a:t>Hours</a:t>
            </a:r>
          </a:p>
        </p:txBody>
      </p:sp>
      <p:sp>
        <p:nvSpPr>
          <p:cNvPr id="11" name="TextBox 10">
            <a:extLst>
              <a:ext uri="{FF2B5EF4-FFF2-40B4-BE49-F238E27FC236}">
                <a16:creationId xmlns:a16="http://schemas.microsoft.com/office/drawing/2014/main" xmlns="" id="{0B852534-10F4-CA4C-9AB1-D53035CA6BEC}"/>
              </a:ext>
            </a:extLst>
          </p:cNvPr>
          <p:cNvSpPr txBox="1"/>
          <p:nvPr/>
        </p:nvSpPr>
        <p:spPr>
          <a:xfrm>
            <a:off x="3122341" y="5776332"/>
            <a:ext cx="2676293" cy="461665"/>
          </a:xfrm>
          <a:prstGeom prst="rect">
            <a:avLst/>
          </a:prstGeom>
          <a:noFill/>
        </p:spPr>
        <p:txBody>
          <a:bodyPr wrap="square" rtlCol="0">
            <a:spAutoFit/>
          </a:bodyPr>
          <a:lstStyle/>
          <a:p>
            <a:r>
              <a:rPr lang="en-US" sz="2400" b="1" dirty="0"/>
              <a:t>From 2012- 2018</a:t>
            </a:r>
          </a:p>
        </p:txBody>
      </p:sp>
      <p:sp>
        <p:nvSpPr>
          <p:cNvPr id="13" name="TextBox 12">
            <a:extLst>
              <a:ext uri="{FF2B5EF4-FFF2-40B4-BE49-F238E27FC236}">
                <a16:creationId xmlns:a16="http://schemas.microsoft.com/office/drawing/2014/main" xmlns="" id="{40DF8289-0854-AC41-BF02-55F8B59601D5}"/>
              </a:ext>
            </a:extLst>
          </p:cNvPr>
          <p:cNvSpPr txBox="1"/>
          <p:nvPr/>
        </p:nvSpPr>
        <p:spPr>
          <a:xfrm>
            <a:off x="7132683" y="1872817"/>
            <a:ext cx="1529024" cy="954107"/>
          </a:xfrm>
          <a:prstGeom prst="rect">
            <a:avLst/>
          </a:prstGeom>
          <a:noFill/>
        </p:spPr>
        <p:txBody>
          <a:bodyPr wrap="square" rtlCol="0">
            <a:spAutoFit/>
          </a:bodyPr>
          <a:lstStyle/>
          <a:p>
            <a:r>
              <a:rPr lang="en-US" sz="2800" b="1" dirty="0"/>
              <a:t>1.5 million </a:t>
            </a:r>
          </a:p>
        </p:txBody>
      </p:sp>
      <p:sp>
        <p:nvSpPr>
          <p:cNvPr id="14" name="TextBox 13">
            <a:extLst>
              <a:ext uri="{FF2B5EF4-FFF2-40B4-BE49-F238E27FC236}">
                <a16:creationId xmlns:a16="http://schemas.microsoft.com/office/drawing/2014/main" xmlns="" id="{B6B1F743-4734-6E46-B0B9-4353F6D7A0FB}"/>
              </a:ext>
            </a:extLst>
          </p:cNvPr>
          <p:cNvSpPr txBox="1"/>
          <p:nvPr/>
        </p:nvSpPr>
        <p:spPr>
          <a:xfrm>
            <a:off x="2341757" y="4336775"/>
            <a:ext cx="1020336" cy="400110"/>
          </a:xfrm>
          <a:prstGeom prst="rect">
            <a:avLst/>
          </a:prstGeom>
          <a:noFill/>
        </p:spPr>
        <p:txBody>
          <a:bodyPr wrap="square" rtlCol="0">
            <a:spAutoFit/>
          </a:bodyPr>
          <a:lstStyle/>
          <a:p>
            <a:r>
              <a:rPr lang="en-US" sz="2000" b="1" dirty="0"/>
              <a:t>466,000</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xmlns="" id="{520B296A-C42A-394D-B791-E6772CAEFFFF}"/>
                  </a:ext>
                </a:extLst>
              </p14:cNvPr>
              <p14:cNvContentPartPr/>
              <p14:nvPr/>
            </p14:nvContentPartPr>
            <p14:xfrm>
              <a:off x="2667402" y="4080846"/>
              <a:ext cx="360" cy="360"/>
            </p14:xfrm>
          </p:contentPart>
        </mc:Choice>
        <mc:Fallback xmlns="">
          <p:pic>
            <p:nvPicPr>
              <p:cNvPr id="2" name="Ink 1">
                <a:extLst>
                  <a:ext uri="{FF2B5EF4-FFF2-40B4-BE49-F238E27FC236}">
                    <a16:creationId xmlns:a16="http://schemas.microsoft.com/office/drawing/2014/main" id="{520B296A-C42A-394D-B791-E6772CAEFFFF}"/>
                  </a:ext>
                </a:extLst>
              </p:cNvPr>
              <p:cNvPicPr/>
              <p:nvPr/>
            </p:nvPicPr>
            <p:blipFill>
              <a:blip r:embed="rId3"/>
              <a:stretch>
                <a:fillRect/>
              </a:stretch>
            </p:blipFill>
            <p:spPr>
              <a:xfrm>
                <a:off x="2638962" y="4052406"/>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xmlns="" id="{32677AC9-E330-964C-80B8-B0A9DFF7B29E}"/>
                  </a:ext>
                </a:extLst>
              </p14:cNvPr>
              <p14:cNvContentPartPr/>
              <p14:nvPr/>
            </p14:nvContentPartPr>
            <p14:xfrm>
              <a:off x="3362093" y="3883807"/>
              <a:ext cx="360" cy="360"/>
            </p14:xfrm>
          </p:contentPart>
        </mc:Choice>
        <mc:Fallback xmlns="">
          <p:pic>
            <p:nvPicPr>
              <p:cNvPr id="3" name="Ink 2">
                <a:extLst>
                  <a:ext uri="{FF2B5EF4-FFF2-40B4-BE49-F238E27FC236}">
                    <a16:creationId xmlns:a16="http://schemas.microsoft.com/office/drawing/2014/main" id="{32677AC9-E330-964C-80B8-B0A9DFF7B29E}"/>
                  </a:ext>
                </a:extLst>
              </p:cNvPr>
              <p:cNvPicPr/>
              <p:nvPr/>
            </p:nvPicPr>
            <p:blipFill>
              <a:blip r:embed="rId3"/>
              <a:stretch>
                <a:fillRect/>
              </a:stretch>
            </p:blipFill>
            <p:spPr>
              <a:xfrm>
                <a:off x="3334013" y="3855367"/>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xmlns="" id="{24CAAE85-0FEB-2143-AE03-7130C063AF71}"/>
                  </a:ext>
                </a:extLst>
              </p14:cNvPr>
              <p14:cNvContentPartPr/>
              <p14:nvPr/>
            </p14:nvContentPartPr>
            <p14:xfrm>
              <a:off x="4036572" y="3351341"/>
              <a:ext cx="360" cy="360"/>
            </p14:xfrm>
          </p:contentPart>
        </mc:Choice>
        <mc:Fallback xmlns="">
          <p:pic>
            <p:nvPicPr>
              <p:cNvPr id="15" name="Ink 14">
                <a:extLst>
                  <a:ext uri="{FF2B5EF4-FFF2-40B4-BE49-F238E27FC236}">
                    <a16:creationId xmlns:a16="http://schemas.microsoft.com/office/drawing/2014/main" id="{24CAAE85-0FEB-2143-AE03-7130C063AF71}"/>
                  </a:ext>
                </a:extLst>
              </p:cNvPr>
              <p:cNvPicPr/>
              <p:nvPr/>
            </p:nvPicPr>
            <p:blipFill>
              <a:blip r:embed="rId3"/>
              <a:stretch>
                <a:fillRect/>
              </a:stretch>
            </p:blipFill>
            <p:spPr>
              <a:xfrm>
                <a:off x="4008132" y="332290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xmlns="" id="{86FAD9E8-EC27-7347-AAEA-1230B66852DD}"/>
                  </a:ext>
                </a:extLst>
              </p14:cNvPr>
              <p14:cNvContentPartPr/>
              <p14:nvPr/>
            </p14:nvContentPartPr>
            <p14:xfrm>
              <a:off x="4943143" y="2967786"/>
              <a:ext cx="360" cy="360"/>
            </p14:xfrm>
          </p:contentPart>
        </mc:Choice>
        <mc:Fallback xmlns="">
          <p:pic>
            <p:nvPicPr>
              <p:cNvPr id="17" name="Ink 16">
                <a:extLst>
                  <a:ext uri="{FF2B5EF4-FFF2-40B4-BE49-F238E27FC236}">
                    <a16:creationId xmlns:a16="http://schemas.microsoft.com/office/drawing/2014/main" id="{86FAD9E8-EC27-7347-AAEA-1230B66852DD}"/>
                  </a:ext>
                </a:extLst>
              </p:cNvPr>
              <p:cNvPicPr/>
              <p:nvPr/>
            </p:nvPicPr>
            <p:blipFill>
              <a:blip r:embed="rId3"/>
              <a:stretch>
                <a:fillRect/>
              </a:stretch>
            </p:blipFill>
            <p:spPr>
              <a:xfrm>
                <a:off x="4914703" y="2939706"/>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xmlns="" id="{C16C8A6D-92F9-9741-BDDB-CD0B07BD3F88}"/>
                  </a:ext>
                </a:extLst>
              </p14:cNvPr>
              <p14:cNvContentPartPr/>
              <p14:nvPr/>
            </p14:nvContentPartPr>
            <p14:xfrm>
              <a:off x="5604765" y="2279282"/>
              <a:ext cx="360" cy="360"/>
            </p14:xfrm>
          </p:contentPart>
        </mc:Choice>
        <mc:Fallback xmlns="">
          <p:pic>
            <p:nvPicPr>
              <p:cNvPr id="18" name="Ink 17">
                <a:extLst>
                  <a:ext uri="{FF2B5EF4-FFF2-40B4-BE49-F238E27FC236}">
                    <a16:creationId xmlns:a16="http://schemas.microsoft.com/office/drawing/2014/main" id="{C16C8A6D-92F9-9741-BDDB-CD0B07BD3F88}"/>
                  </a:ext>
                </a:extLst>
              </p:cNvPr>
              <p:cNvPicPr/>
              <p:nvPr/>
            </p:nvPicPr>
            <p:blipFill>
              <a:blip r:embed="rId3"/>
              <a:stretch>
                <a:fillRect/>
              </a:stretch>
            </p:blipFill>
            <p:spPr>
              <a:xfrm>
                <a:off x="5576685" y="2250842"/>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xmlns="" id="{0465F14A-7408-F74F-99E3-199D3EE7B843}"/>
                  </a:ext>
                </a:extLst>
              </p14:cNvPr>
              <p14:cNvContentPartPr/>
              <p14:nvPr/>
            </p14:nvContentPartPr>
            <p14:xfrm>
              <a:off x="6043907" y="2810915"/>
              <a:ext cx="360" cy="360"/>
            </p14:xfrm>
          </p:contentPart>
        </mc:Choice>
        <mc:Fallback xmlns="">
          <p:pic>
            <p:nvPicPr>
              <p:cNvPr id="20" name="Ink 19">
                <a:extLst>
                  <a:ext uri="{FF2B5EF4-FFF2-40B4-BE49-F238E27FC236}">
                    <a16:creationId xmlns:a16="http://schemas.microsoft.com/office/drawing/2014/main" id="{0465F14A-7408-F74F-99E3-199D3EE7B843}"/>
                  </a:ext>
                </a:extLst>
              </p:cNvPr>
              <p:cNvPicPr/>
              <p:nvPr/>
            </p:nvPicPr>
            <p:blipFill>
              <a:blip r:embed="rId3"/>
              <a:stretch>
                <a:fillRect/>
              </a:stretch>
            </p:blipFill>
            <p:spPr>
              <a:xfrm>
                <a:off x="6015827" y="2782475"/>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xmlns="" id="{198532AC-3403-C548-A13A-625B8FA38D88}"/>
                  </a:ext>
                </a:extLst>
              </p14:cNvPr>
              <p14:cNvContentPartPr/>
              <p14:nvPr/>
            </p14:nvContentPartPr>
            <p14:xfrm>
              <a:off x="6532884" y="2389793"/>
              <a:ext cx="360" cy="360"/>
            </p14:xfrm>
          </p:contentPart>
        </mc:Choice>
        <mc:Fallback xmlns="">
          <p:pic>
            <p:nvPicPr>
              <p:cNvPr id="21" name="Ink 20">
                <a:extLst>
                  <a:ext uri="{FF2B5EF4-FFF2-40B4-BE49-F238E27FC236}">
                    <a16:creationId xmlns:a16="http://schemas.microsoft.com/office/drawing/2014/main" id="{198532AC-3403-C548-A13A-625B8FA38D88}"/>
                  </a:ext>
                </a:extLst>
              </p:cNvPr>
              <p:cNvPicPr/>
              <p:nvPr/>
            </p:nvPicPr>
            <p:blipFill>
              <a:blip r:embed="rId3"/>
              <a:stretch>
                <a:fillRect/>
              </a:stretch>
            </p:blipFill>
            <p:spPr>
              <a:xfrm>
                <a:off x="6504804" y="2361353"/>
                <a:ext cx="57240" cy="57240"/>
              </a:xfrm>
              <a:prstGeom prst="rect">
                <a:avLst/>
              </a:prstGeom>
            </p:spPr>
          </p:pic>
        </mc:Fallback>
      </mc:AlternateContent>
      <p:cxnSp>
        <p:nvCxnSpPr>
          <p:cNvPr id="23" name="Straight Arrow Connector 22">
            <a:extLst>
              <a:ext uri="{FF2B5EF4-FFF2-40B4-BE49-F238E27FC236}">
                <a16:creationId xmlns:a16="http://schemas.microsoft.com/office/drawing/2014/main" xmlns="" id="{DF9BD4F2-473D-4E49-91B9-EC82068129B6}"/>
              </a:ext>
            </a:extLst>
          </p:cNvPr>
          <p:cNvCxnSpPr/>
          <p:nvPr/>
        </p:nvCxnSpPr>
        <p:spPr>
          <a:xfrm flipH="1">
            <a:off x="5798634" y="2133600"/>
            <a:ext cx="1334049" cy="1456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39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6E491E-3F9C-1F48-A58F-E336351EA846}"/>
              </a:ext>
            </a:extLst>
          </p:cNvPr>
          <p:cNvSpPr>
            <a:spLocks noGrp="1"/>
          </p:cNvSpPr>
          <p:nvPr>
            <p:ph type="title"/>
          </p:nvPr>
        </p:nvSpPr>
        <p:spPr>
          <a:xfrm>
            <a:off x="1778000" y="2187743"/>
            <a:ext cx="3970087" cy="2482515"/>
          </a:xfrm>
        </p:spPr>
        <p:txBody>
          <a:bodyPr vert="horz" lIns="91440" tIns="45720" rIns="91440" bIns="45720" rtlCol="0" anchor="ctr">
            <a:normAutofit/>
          </a:bodyPr>
          <a:lstStyle/>
          <a:p>
            <a:pPr defTabSz="914400">
              <a:lnSpc>
                <a:spcPct val="90000"/>
              </a:lnSpc>
            </a:pPr>
            <a:r>
              <a:rPr lang="en-US" sz="3800" kern="1200">
                <a:solidFill>
                  <a:schemeClr val="tx1"/>
                </a:solidFill>
                <a:latin typeface="+mj-lt"/>
                <a:ea typeface="+mj-ea"/>
                <a:cs typeface="+mj-cs"/>
              </a:rPr>
              <a:t>Policy Changes to support CES and community engagement</a:t>
            </a:r>
          </a:p>
        </p:txBody>
      </p:sp>
      <p:pic>
        <p:nvPicPr>
          <p:cNvPr id="9" name="Graphic 8" descr="Users">
            <a:extLst>
              <a:ext uri="{FF2B5EF4-FFF2-40B4-BE49-F238E27FC236}">
                <a16:creationId xmlns:a16="http://schemas.microsoft.com/office/drawing/2014/main" xmlns="" id="{FB236BF4-C3E8-49EC-8BBE-155F66D3C8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8650" y="2914651"/>
            <a:ext cx="1028700" cy="1028700"/>
          </a:xfrm>
          <a:prstGeom prst="rect">
            <a:avLst/>
          </a:prstGeom>
        </p:spPr>
      </p:pic>
      <p:pic>
        <p:nvPicPr>
          <p:cNvPr id="11" name="Graphic 10">
            <a:extLst>
              <a:ext uri="{FF2B5EF4-FFF2-40B4-BE49-F238E27FC236}">
                <a16:creationId xmlns:a16="http://schemas.microsoft.com/office/drawing/2014/main" xmlns="" id="{BA8C4BF7-5C7E-4BC5-9F29-A13F6F4378B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981073" y="1469503"/>
            <a:ext cx="3918995" cy="3918995"/>
          </a:xfrm>
          <a:prstGeom prst="rect">
            <a:avLst/>
          </a:prstGeom>
        </p:spPr>
      </p:pic>
    </p:spTree>
    <p:extLst>
      <p:ext uri="{BB962C8B-B14F-4D97-AF65-F5344CB8AC3E}">
        <p14:creationId xmlns:p14="http://schemas.microsoft.com/office/powerpoint/2010/main" val="138895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lvl="0">
              <a:lnSpc>
                <a:spcPct val="90000"/>
              </a:lnSpc>
            </a:pPr>
            <a:r>
              <a:rPr lang="en-US" sz="2800">
                <a:solidFill>
                  <a:srgbClr val="FFFFFF"/>
                </a:solidFill>
                <a:latin typeface="Bell MT" panose="02020503060305020303" pitchFamily="18" charset="77"/>
                <a:cs typeface="Angsana New" panose="02020603050405020304" pitchFamily="18" charset="-34"/>
              </a:rPr>
              <a:t>Fulfilling UTEP’s Mission through Community Engagement </a:t>
            </a:r>
            <a:br>
              <a:rPr lang="en-US" sz="2800">
                <a:solidFill>
                  <a:srgbClr val="FFFFFF"/>
                </a:solidFill>
                <a:latin typeface="Bell MT" panose="02020503060305020303" pitchFamily="18" charset="77"/>
                <a:cs typeface="Angsana New" panose="02020603050405020304" pitchFamily="18" charset="-34"/>
              </a:rPr>
            </a:br>
            <a:endParaRPr lang="en-US" sz="2800">
              <a:solidFill>
                <a:srgbClr val="FFFFFF"/>
              </a:solidFill>
              <a:latin typeface="Bell MT" panose="02020503060305020303" pitchFamily="18" charset="77"/>
              <a:cs typeface="Angsana New" panose="02020603050405020304" pitchFamily="18" charset="-34"/>
            </a:endParaRPr>
          </a:p>
        </p:txBody>
      </p:sp>
      <p:sp>
        <p:nvSpPr>
          <p:cNvPr id="7" name="Title 1"/>
          <p:cNvSpPr txBox="1">
            <a:spLocks noGrp="1"/>
          </p:cNvSpPr>
          <p:nvPr>
            <p:ph idx="1"/>
          </p:nvPr>
        </p:nvSpPr>
        <p:spPr>
          <a:xfrm>
            <a:off x="4567930" y="801866"/>
            <a:ext cx="3979563" cy="5230634"/>
          </a:xfrm>
          <a:prstGeom prst="rect">
            <a:avLst/>
          </a:prstGeom>
        </p:spPr>
        <p:txBody>
          <a:bodyPr vert="horz" lIns="91440" tIns="45720" rIns="91440" bIns="45720" numCol="1" rtlCol="0" anchor="ctr">
            <a:normAutofit/>
          </a:bodyPr>
          <a:lstStyle/>
          <a:p>
            <a:pPr marL="0" indent="0">
              <a:lnSpc>
                <a:spcPct val="90000"/>
              </a:lnSpc>
              <a:buNone/>
            </a:pPr>
            <a:r>
              <a:rPr lang="en-US" sz="1900">
                <a:solidFill>
                  <a:srgbClr val="000000"/>
                </a:solidFill>
                <a:latin typeface="Bell MT" panose="02020503060305020303" pitchFamily="18" charset="77"/>
                <a:cs typeface="Angsana New" panose="02020603050405020304" pitchFamily="18" charset="-34"/>
              </a:rPr>
              <a:t>“dedicated </a:t>
            </a:r>
            <a:r>
              <a:rPr lang="en-US" sz="1900" u="sng">
                <a:solidFill>
                  <a:srgbClr val="000000"/>
                </a:solidFill>
                <a:latin typeface="Bell MT" panose="02020503060305020303" pitchFamily="18" charset="77"/>
                <a:cs typeface="Angsana New" panose="02020603050405020304" pitchFamily="18" charset="-34"/>
              </a:rPr>
              <a:t>to the advancement of the El Paso region </a:t>
            </a:r>
            <a:r>
              <a:rPr lang="en-US" sz="1900">
                <a:solidFill>
                  <a:srgbClr val="000000"/>
                </a:solidFill>
                <a:latin typeface="Bell MT" panose="02020503060305020303" pitchFamily="18" charset="77"/>
                <a:cs typeface="Angsana New" panose="02020603050405020304" pitchFamily="18" charset="-34"/>
              </a:rPr>
              <a:t>through interpretation, application and commercialization of key discoveries, and the dissemination of knowledge.”</a:t>
            </a:r>
          </a:p>
          <a:p>
            <a:pPr marL="0" indent="0">
              <a:lnSpc>
                <a:spcPct val="90000"/>
              </a:lnSpc>
              <a:buNone/>
            </a:pPr>
            <a:r>
              <a:rPr lang="en-US" sz="1900">
                <a:solidFill>
                  <a:srgbClr val="000000"/>
                </a:solidFill>
                <a:latin typeface="Bell MT" panose="02020503060305020303" pitchFamily="18" charset="77"/>
                <a:cs typeface="Angsana New" panose="02020603050405020304" pitchFamily="18" charset="-34"/>
              </a:rPr>
              <a:t>“role as an </a:t>
            </a:r>
            <a:r>
              <a:rPr lang="en-US" sz="1900" u="sng">
                <a:solidFill>
                  <a:srgbClr val="000000"/>
                </a:solidFill>
                <a:latin typeface="Bell MT" panose="02020503060305020303" pitchFamily="18" charset="77"/>
                <a:cs typeface="Angsana New" panose="02020603050405020304" pitchFamily="18" charset="-34"/>
              </a:rPr>
              <a:t>intellectual, cultural and socioeconomic asset to the region</a:t>
            </a:r>
            <a:r>
              <a:rPr lang="en-US" sz="1900">
                <a:solidFill>
                  <a:srgbClr val="000000"/>
                </a:solidFill>
                <a:latin typeface="Bell MT" panose="02020503060305020303" pitchFamily="18" charset="77"/>
                <a:cs typeface="Angsana New" panose="02020603050405020304" pitchFamily="18" charset="-34"/>
              </a:rPr>
              <a:t>, offering programs to meet human resource needs and contribute to the quality of life.”</a:t>
            </a:r>
          </a:p>
          <a:p>
            <a:pPr marL="0" indent="0">
              <a:lnSpc>
                <a:spcPct val="90000"/>
              </a:lnSpc>
              <a:buNone/>
            </a:pPr>
            <a:r>
              <a:rPr lang="en-US" sz="1900">
                <a:solidFill>
                  <a:srgbClr val="000000"/>
                </a:solidFill>
                <a:latin typeface="Bell MT" panose="02020503060305020303" pitchFamily="18" charset="77"/>
                <a:cs typeface="Angsana New" panose="02020603050405020304" pitchFamily="18" charset="-34"/>
              </a:rPr>
              <a:t>“prepare students to make significant contributions to their professions, their </a:t>
            </a:r>
            <a:r>
              <a:rPr lang="en-US" sz="1900" u="sng">
                <a:solidFill>
                  <a:srgbClr val="000000"/>
                </a:solidFill>
                <a:latin typeface="Bell MT" panose="02020503060305020303" pitchFamily="18" charset="77"/>
                <a:cs typeface="Angsana New" panose="02020603050405020304" pitchFamily="18" charset="-34"/>
              </a:rPr>
              <a:t>communities</a:t>
            </a:r>
            <a:r>
              <a:rPr lang="en-US" sz="1900">
                <a:solidFill>
                  <a:srgbClr val="000000"/>
                </a:solidFill>
                <a:latin typeface="Bell MT" panose="02020503060305020303" pitchFamily="18" charset="77"/>
                <a:cs typeface="Angsana New" panose="02020603050405020304" pitchFamily="18" charset="-34"/>
              </a:rPr>
              <a:t> and the world.”</a:t>
            </a:r>
          </a:p>
          <a:p>
            <a:pPr marL="0" indent="0">
              <a:lnSpc>
                <a:spcPct val="90000"/>
              </a:lnSpc>
              <a:buNone/>
            </a:pPr>
            <a:r>
              <a:rPr lang="en-US" sz="1900">
                <a:solidFill>
                  <a:srgbClr val="000000"/>
                </a:solidFill>
                <a:latin typeface="Bell MT" panose="02020503060305020303" pitchFamily="18" charset="77"/>
                <a:cs typeface="Angsana New" panose="02020603050405020304" pitchFamily="18" charset="-34"/>
              </a:rPr>
              <a:t>“climate of scholarly inquiry, with a special focus on applying innovative interdisciplinary approaches to explore </a:t>
            </a:r>
            <a:r>
              <a:rPr lang="en-US" sz="1900" u="sng">
                <a:solidFill>
                  <a:srgbClr val="000000"/>
                </a:solidFill>
                <a:latin typeface="Bell MT" panose="02020503060305020303" pitchFamily="18" charset="77"/>
                <a:cs typeface="Angsana New" panose="02020603050405020304" pitchFamily="18" charset="-34"/>
              </a:rPr>
              <a:t>and address major issues that confront the multicultural, U.S.-Mexico border region.”</a:t>
            </a:r>
          </a:p>
        </p:txBody>
      </p:sp>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67187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A4F209C-C20E-4FA7-B241-1EF4F8D19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E4564234-45B0-4ED8-A9E2-199C00173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0688"/>
            <a:ext cx="9144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F70F76-1352-0540-9DA9-CD4A21C4DF09}"/>
              </a:ext>
            </a:extLst>
          </p:cNvPr>
          <p:cNvSpPr>
            <a:spLocks noGrp="1"/>
          </p:cNvSpPr>
          <p:nvPr>
            <p:ph type="title"/>
          </p:nvPr>
        </p:nvSpPr>
        <p:spPr>
          <a:xfrm>
            <a:off x="628650" y="365125"/>
            <a:ext cx="7886700" cy="1325563"/>
          </a:xfrm>
        </p:spPr>
        <p:txBody>
          <a:bodyPr>
            <a:normAutofit/>
          </a:bodyPr>
          <a:lstStyle/>
          <a:p>
            <a:r>
              <a:rPr lang="en-US">
                <a:solidFill>
                  <a:schemeClr val="bg1">
                    <a:lumMod val="95000"/>
                    <a:lumOff val="5000"/>
                  </a:schemeClr>
                </a:solidFill>
              </a:rPr>
              <a:t>Tenure and Promotion HoOP </a:t>
            </a:r>
          </a:p>
        </p:txBody>
      </p:sp>
      <p:sp>
        <p:nvSpPr>
          <p:cNvPr id="3" name="Content Placeholder 2">
            <a:extLst>
              <a:ext uri="{FF2B5EF4-FFF2-40B4-BE49-F238E27FC236}">
                <a16:creationId xmlns:a16="http://schemas.microsoft.com/office/drawing/2014/main" xmlns="" id="{E087A145-6AD6-404E-A1AC-43DFCF75A51D}"/>
              </a:ext>
            </a:extLst>
          </p:cNvPr>
          <p:cNvSpPr>
            <a:spLocks noGrp="1"/>
          </p:cNvSpPr>
          <p:nvPr>
            <p:ph idx="1"/>
          </p:nvPr>
        </p:nvSpPr>
        <p:spPr>
          <a:xfrm>
            <a:off x="628650" y="2015406"/>
            <a:ext cx="7886700" cy="4065986"/>
          </a:xfrm>
        </p:spPr>
        <p:txBody>
          <a:bodyPr anchor="ctr">
            <a:normAutofit/>
          </a:bodyPr>
          <a:lstStyle/>
          <a:p>
            <a:r>
              <a:rPr lang="en-US" sz="1700" b="1" dirty="0"/>
              <a:t>4.4.6.1.6</a:t>
            </a:r>
            <a:r>
              <a:rPr lang="en-US" sz="1700" dirty="0"/>
              <a:t> A faculty member will not be granted tenure without a clear history of significant contributions to the advancement of knowledge in his or her discipline. The faculty member must also be judged to be likely to continue making such contributions for the rest of the career. Therefore, the following criteria are offered as guidelines in evaluating scholarly activity of a faculty member:</a:t>
            </a:r>
          </a:p>
          <a:p>
            <a:pPr marL="400050" lvl="1" indent="0">
              <a:buNone/>
            </a:pPr>
            <a:r>
              <a:rPr lang="en-US" sz="1700" dirty="0"/>
              <a:t>a.  A history of publication in refereed academic journals or other refereed outlets at a rate appropriate for the discipline. The quality of the published work, as well as the quality of the outlet, is to be judged. There should be no attempt to impose any particular number of contributions necessary for recommendation for tenure and promotion or to balance quantity of contributions against quality.</a:t>
            </a:r>
          </a:p>
          <a:p>
            <a:pPr marL="400050" lvl="1" indent="0">
              <a:buNone/>
            </a:pPr>
            <a:r>
              <a:rPr lang="en-US" sz="1700" dirty="0"/>
              <a:t>b.  </a:t>
            </a:r>
            <a:r>
              <a:rPr lang="en-US" sz="1700" b="1" dirty="0">
                <a:solidFill>
                  <a:schemeClr val="accent6">
                    <a:lumMod val="75000"/>
                  </a:schemeClr>
                </a:solidFill>
              </a:rPr>
              <a:t>Research scholarship is broadly defined as inclusive of the Scholarship of Discovery, Integration, Application, Teaching, and Engagement, with each form of scholarly contribution considered legitimate in the development of UTEP’s scholarly and creative profile</a:t>
            </a:r>
            <a:r>
              <a:rPr lang="en-US" sz="1700" b="1" dirty="0"/>
              <a:t>.</a:t>
            </a:r>
          </a:p>
          <a:p>
            <a:endParaRPr lang="en-US" sz="1700" dirty="0"/>
          </a:p>
        </p:txBody>
      </p:sp>
    </p:spTree>
    <p:extLst>
      <p:ext uri="{BB962C8B-B14F-4D97-AF65-F5344CB8AC3E}">
        <p14:creationId xmlns:p14="http://schemas.microsoft.com/office/powerpoint/2010/main" val="417362617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467DD18-4FB5-1247-8622-FF07CABEE775}"/>
              </a:ext>
            </a:extLst>
          </p:cNvPr>
          <p:cNvSpPr>
            <a:spLocks noGrp="1"/>
          </p:cNvSpPr>
          <p:nvPr>
            <p:ph type="title"/>
          </p:nvPr>
        </p:nvSpPr>
        <p:spPr>
          <a:xfrm>
            <a:off x="647271" y="1012004"/>
            <a:ext cx="2562119" cy="4795408"/>
          </a:xfrm>
        </p:spPr>
        <p:txBody>
          <a:bodyPr>
            <a:normAutofit/>
          </a:bodyPr>
          <a:lstStyle/>
          <a:p>
            <a:r>
              <a:rPr lang="en-US" sz="4100">
                <a:solidFill>
                  <a:srgbClr val="FFFFFF"/>
                </a:solidFill>
              </a:rPr>
              <a:t>Definitions for each </a:t>
            </a:r>
          </a:p>
        </p:txBody>
      </p:sp>
      <p:graphicFrame>
        <p:nvGraphicFramePr>
          <p:cNvPr id="5" name="Content Placeholder 2">
            <a:extLst>
              <a:ext uri="{FF2B5EF4-FFF2-40B4-BE49-F238E27FC236}">
                <a16:creationId xmlns:a16="http://schemas.microsoft.com/office/drawing/2014/main" xmlns="" id="{C1EC7374-8E44-4D39-85A1-B07CF14C85EA}"/>
              </a:ext>
            </a:extLst>
          </p:cNvPr>
          <p:cNvGraphicFramePr>
            <a:graphicFrameLocks noGrp="1"/>
          </p:cNvGraphicFramePr>
          <p:nvPr>
            <p:ph idx="1"/>
            <p:extLst>
              <p:ext uri="{D42A27DB-BD31-4B8C-83A1-F6EECF244321}">
                <p14:modId xmlns:p14="http://schemas.microsoft.com/office/powerpoint/2010/main" val="362426025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9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E0F9E1C4-91E8-2648-B499-9719ED61A2B2}"/>
              </a:ext>
            </a:extLst>
          </p:cNvPr>
          <p:cNvSpPr>
            <a:spLocks noGrp="1"/>
          </p:cNvSpPr>
          <p:nvPr>
            <p:ph type="title"/>
          </p:nvPr>
        </p:nvSpPr>
        <p:spPr>
          <a:xfrm>
            <a:off x="678657" y="2415322"/>
            <a:ext cx="2588798" cy="2399869"/>
          </a:xfrm>
        </p:spPr>
        <p:txBody>
          <a:bodyPr>
            <a:normAutofit/>
          </a:bodyPr>
          <a:lstStyle/>
          <a:p>
            <a:r>
              <a:rPr lang="en-US" sz="3000">
                <a:solidFill>
                  <a:srgbClr val="FFFFFF"/>
                </a:solidFill>
              </a:rPr>
              <a:t>Faculty Responsibilities HoOP</a:t>
            </a:r>
          </a:p>
        </p:txBody>
      </p:sp>
      <p:sp>
        <p:nvSpPr>
          <p:cNvPr id="3" name="Content Placeholder 2">
            <a:extLst>
              <a:ext uri="{FF2B5EF4-FFF2-40B4-BE49-F238E27FC236}">
                <a16:creationId xmlns:a16="http://schemas.microsoft.com/office/drawing/2014/main" xmlns="" id="{0D18555E-5707-F047-A100-03FB6ADAE695}"/>
              </a:ext>
            </a:extLst>
          </p:cNvPr>
          <p:cNvSpPr>
            <a:spLocks noGrp="1"/>
          </p:cNvSpPr>
          <p:nvPr>
            <p:ph idx="1"/>
          </p:nvPr>
        </p:nvSpPr>
        <p:spPr>
          <a:xfrm>
            <a:off x="3840480" y="804672"/>
            <a:ext cx="4711446" cy="5248656"/>
          </a:xfrm>
        </p:spPr>
        <p:txBody>
          <a:bodyPr anchor="ctr">
            <a:normAutofit lnSpcReduction="10000"/>
          </a:bodyPr>
          <a:lstStyle/>
          <a:p>
            <a:pPr marL="0" indent="0">
              <a:lnSpc>
                <a:spcPct val="90000"/>
              </a:lnSpc>
              <a:buNone/>
            </a:pPr>
            <a:r>
              <a:rPr lang="en-US" sz="1600" b="1" dirty="0"/>
              <a:t>4.3.2 University Policy</a:t>
            </a:r>
            <a:endParaRPr lang="en-US" sz="1600" dirty="0"/>
          </a:p>
          <a:p>
            <a:pPr marL="0" indent="0">
              <a:lnSpc>
                <a:spcPct val="90000"/>
              </a:lnSpc>
              <a:buNone/>
            </a:pPr>
            <a:r>
              <a:rPr lang="en-US" sz="1600" b="1" dirty="0"/>
              <a:t>All University faculty are expected to perform certain duties:</a:t>
            </a:r>
            <a:endParaRPr lang="en-US" sz="1600" dirty="0"/>
          </a:p>
          <a:p>
            <a:pPr marL="0" lvl="0" indent="0">
              <a:lnSpc>
                <a:spcPct val="90000"/>
              </a:lnSpc>
              <a:buNone/>
            </a:pPr>
            <a:endParaRPr lang="en-US" sz="1600" dirty="0"/>
          </a:p>
          <a:p>
            <a:pPr lvl="0">
              <a:lnSpc>
                <a:spcPct val="90000"/>
              </a:lnSpc>
              <a:buFont typeface="+mj-lt"/>
              <a:buAutoNum type="arabicPeriod"/>
            </a:pPr>
            <a:r>
              <a:rPr lang="en-US" sz="1600" dirty="0"/>
              <a:t>To teach their classes conscientiously;</a:t>
            </a:r>
          </a:p>
          <a:p>
            <a:pPr lvl="0">
              <a:lnSpc>
                <a:spcPct val="90000"/>
              </a:lnSpc>
              <a:buFont typeface="+mj-lt"/>
              <a:buAutoNum type="arabicPeriod"/>
            </a:pPr>
            <a:r>
              <a:rPr lang="en-US" sz="1600" dirty="0"/>
              <a:t>To provide extra‑classroom advice and assistance to students;</a:t>
            </a:r>
          </a:p>
          <a:p>
            <a:pPr lvl="0">
              <a:lnSpc>
                <a:spcPct val="90000"/>
              </a:lnSpc>
              <a:buFont typeface="+mj-lt"/>
              <a:buAutoNum type="arabicPeriod"/>
            </a:pPr>
            <a:r>
              <a:rPr lang="en-US" sz="1600" dirty="0"/>
              <a:t>To remain current in their disciplines;</a:t>
            </a:r>
          </a:p>
          <a:p>
            <a:pPr lvl="0">
              <a:lnSpc>
                <a:spcPct val="90000"/>
              </a:lnSpc>
              <a:buFont typeface="+mj-lt"/>
              <a:buAutoNum type="arabicPeriod"/>
            </a:pPr>
            <a:r>
              <a:rPr lang="en-US" sz="1600" dirty="0"/>
              <a:t>To engage in the scholarly activities of study, investigation, discovery, and creativity as evidenced by presentations, publications, exhibitions, </a:t>
            </a:r>
            <a:r>
              <a:rPr lang="en-US" sz="1600" dirty="0">
                <a:solidFill>
                  <a:schemeClr val="accent6">
                    <a:lumMod val="75000"/>
                  </a:schemeClr>
                </a:solidFill>
              </a:rPr>
              <a:t>community engaged research</a:t>
            </a:r>
            <a:r>
              <a:rPr lang="en-US" sz="1600" dirty="0"/>
              <a:t>, or performances appropriate to their disciplines and by other </a:t>
            </a:r>
            <a:r>
              <a:rPr lang="en-US" sz="1600" dirty="0">
                <a:solidFill>
                  <a:schemeClr val="accent6">
                    <a:lumMod val="75000"/>
                  </a:schemeClr>
                </a:solidFill>
              </a:rPr>
              <a:t>scholarly activities that contribute to the advancement of education in the discipline and the public good;</a:t>
            </a:r>
          </a:p>
          <a:p>
            <a:pPr lvl="0">
              <a:lnSpc>
                <a:spcPct val="90000"/>
              </a:lnSpc>
              <a:buFont typeface="+mj-lt"/>
              <a:buAutoNum type="arabicPeriod"/>
            </a:pPr>
            <a:r>
              <a:rPr lang="en-US" sz="1600" dirty="0"/>
              <a:t>To contribute to the achievement of departmental goals and to participate in departmental activities;</a:t>
            </a:r>
          </a:p>
          <a:p>
            <a:pPr lvl="0">
              <a:lnSpc>
                <a:spcPct val="90000"/>
              </a:lnSpc>
              <a:buFont typeface="+mj-lt"/>
              <a:buAutoNum type="arabicPeriod"/>
            </a:pPr>
            <a:r>
              <a:rPr lang="en-US" sz="1600" dirty="0"/>
              <a:t>To serve and contribute to the welfare of their Colleges or School and the University; and</a:t>
            </a:r>
          </a:p>
          <a:p>
            <a:pPr lvl="0">
              <a:lnSpc>
                <a:spcPct val="90000"/>
              </a:lnSpc>
              <a:buFont typeface="+mj-lt"/>
              <a:buAutoNum type="arabicPeriod"/>
            </a:pPr>
            <a:r>
              <a:rPr lang="en-US" sz="1600" dirty="0">
                <a:solidFill>
                  <a:schemeClr val="accent6">
                    <a:lumMod val="75000"/>
                  </a:schemeClr>
                </a:solidFill>
              </a:rPr>
              <a:t>To engage students in high impact practices and holistic learning to best prepare them for academic, personal, professional and civic success and leadership. </a:t>
            </a:r>
          </a:p>
          <a:p>
            <a:pPr>
              <a:lnSpc>
                <a:spcPct val="90000"/>
              </a:lnSpc>
            </a:pPr>
            <a:endParaRPr lang="en-US" sz="1600" dirty="0"/>
          </a:p>
        </p:txBody>
      </p:sp>
    </p:spTree>
    <p:extLst>
      <p:ext uri="{BB962C8B-B14F-4D97-AF65-F5344CB8AC3E}">
        <p14:creationId xmlns:p14="http://schemas.microsoft.com/office/powerpoint/2010/main" val="1492224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D8B65D2-635F-994E-AB2C-A0CA01644D80}"/>
              </a:ext>
            </a:extLst>
          </p:cNvPr>
          <p:cNvSpPr>
            <a:spLocks noGrp="1"/>
          </p:cNvSpPr>
          <p:nvPr>
            <p:ph type="title"/>
          </p:nvPr>
        </p:nvSpPr>
        <p:spPr>
          <a:xfrm>
            <a:off x="628650" y="963877"/>
            <a:ext cx="2620771" cy="4930246"/>
          </a:xfrm>
        </p:spPr>
        <p:txBody>
          <a:bodyPr>
            <a:normAutofit/>
          </a:bodyPr>
          <a:lstStyle/>
          <a:p>
            <a:pPr algn="r">
              <a:lnSpc>
                <a:spcPct val="90000"/>
              </a:lnSpc>
            </a:pPr>
            <a:r>
              <a:rPr lang="en-US" sz="2800">
                <a:solidFill>
                  <a:schemeClr val="accent1"/>
                </a:solidFill>
              </a:rPr>
              <a:t>We recommend the inclusion of the community engaged scholarship definition in the following college functions and activities:</a:t>
            </a:r>
            <a:br>
              <a:rPr lang="en-US" sz="2800">
                <a:solidFill>
                  <a:schemeClr val="accent1"/>
                </a:solidFill>
              </a:rPr>
            </a:br>
            <a:endParaRPr lang="en-US" sz="2800">
              <a:solidFill>
                <a:schemeClr val="accent1"/>
              </a:solidFill>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8C235D7-D203-1242-B7B2-BCE63A72E350}"/>
              </a:ext>
            </a:extLst>
          </p:cNvPr>
          <p:cNvSpPr>
            <a:spLocks noGrp="1"/>
          </p:cNvSpPr>
          <p:nvPr>
            <p:ph idx="1"/>
          </p:nvPr>
        </p:nvSpPr>
        <p:spPr>
          <a:xfrm>
            <a:off x="3732023" y="963877"/>
            <a:ext cx="4783327" cy="4930246"/>
          </a:xfrm>
        </p:spPr>
        <p:txBody>
          <a:bodyPr anchor="ctr">
            <a:normAutofit/>
          </a:bodyPr>
          <a:lstStyle/>
          <a:p>
            <a:pPr marL="0" indent="0">
              <a:lnSpc>
                <a:spcPct val="90000"/>
              </a:lnSpc>
              <a:buNone/>
            </a:pPr>
            <a:endParaRPr lang="en-US" sz="1800"/>
          </a:p>
          <a:p>
            <a:pPr lvl="0">
              <a:lnSpc>
                <a:spcPct val="90000"/>
              </a:lnSpc>
            </a:pPr>
            <a:r>
              <a:rPr lang="en-US" sz="1800"/>
              <a:t>Faculty search position announcements and descriptions</a:t>
            </a:r>
          </a:p>
          <a:p>
            <a:pPr lvl="0">
              <a:lnSpc>
                <a:spcPct val="90000"/>
              </a:lnSpc>
            </a:pPr>
            <a:r>
              <a:rPr lang="en-US" sz="1800"/>
              <a:t>Interview protocols (telephone and on-campus interviews)</a:t>
            </a:r>
          </a:p>
          <a:p>
            <a:pPr lvl="0">
              <a:lnSpc>
                <a:spcPct val="90000"/>
              </a:lnSpc>
            </a:pPr>
            <a:r>
              <a:rPr lang="en-US" sz="1800"/>
              <a:t>Selection of finalists and candidate (criteria to select / use of CES as a highlight of the selection of the candidate when appropriate)</a:t>
            </a:r>
          </a:p>
          <a:p>
            <a:pPr lvl="0">
              <a:lnSpc>
                <a:spcPct val="90000"/>
              </a:lnSpc>
            </a:pPr>
            <a:r>
              <a:rPr lang="en-US" sz="1800"/>
              <a:t>Start-up packages</a:t>
            </a:r>
          </a:p>
          <a:p>
            <a:pPr lvl="0">
              <a:lnSpc>
                <a:spcPct val="90000"/>
              </a:lnSpc>
            </a:pPr>
            <a:r>
              <a:rPr lang="en-US" sz="1800"/>
              <a:t>Peer Teaching Evaluations</a:t>
            </a:r>
          </a:p>
          <a:p>
            <a:pPr lvl="0">
              <a:lnSpc>
                <a:spcPct val="90000"/>
              </a:lnSpc>
            </a:pPr>
            <a:r>
              <a:rPr lang="en-US" sz="1800"/>
              <a:t>Annual Faculty Evaluations </a:t>
            </a:r>
          </a:p>
          <a:p>
            <a:pPr lvl="0">
              <a:lnSpc>
                <a:spcPct val="90000"/>
              </a:lnSpc>
            </a:pPr>
            <a:r>
              <a:rPr lang="en-US" sz="1800"/>
              <a:t>Third-year Review</a:t>
            </a:r>
          </a:p>
          <a:p>
            <a:pPr lvl="0">
              <a:lnSpc>
                <a:spcPct val="90000"/>
              </a:lnSpc>
            </a:pPr>
            <a:r>
              <a:rPr lang="en-US" sz="1800"/>
              <a:t>Criteria for tenure and promotion to associate professor</a:t>
            </a:r>
          </a:p>
          <a:p>
            <a:pPr lvl="0">
              <a:lnSpc>
                <a:spcPct val="90000"/>
              </a:lnSpc>
            </a:pPr>
            <a:r>
              <a:rPr lang="en-US" sz="1800"/>
              <a:t>Criteria for promotion to professor</a:t>
            </a:r>
          </a:p>
          <a:p>
            <a:pPr lvl="0">
              <a:lnSpc>
                <a:spcPct val="90000"/>
              </a:lnSpc>
            </a:pPr>
            <a:r>
              <a:rPr lang="en-US" sz="1800"/>
              <a:t>Criteria for Comprehensive Periodic Evaluation  (sixth year/post tenure review)</a:t>
            </a:r>
          </a:p>
          <a:p>
            <a:pPr>
              <a:lnSpc>
                <a:spcPct val="90000"/>
              </a:lnSpc>
            </a:pPr>
            <a:endParaRPr lang="en-US" sz="1800"/>
          </a:p>
        </p:txBody>
      </p:sp>
    </p:spTree>
    <p:extLst>
      <p:ext uri="{BB962C8B-B14F-4D97-AF65-F5344CB8AC3E}">
        <p14:creationId xmlns:p14="http://schemas.microsoft.com/office/powerpoint/2010/main" val="3985308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28D6552-FB45-E14A-8352-4876303B99A2}"/>
              </a:ext>
            </a:extLst>
          </p:cNvPr>
          <p:cNvSpPr>
            <a:spLocks noGrp="1"/>
          </p:cNvSpPr>
          <p:nvPr>
            <p:ph type="title"/>
          </p:nvPr>
        </p:nvSpPr>
        <p:spPr>
          <a:xfrm>
            <a:off x="647271" y="1012004"/>
            <a:ext cx="2562119" cy="4795408"/>
          </a:xfrm>
        </p:spPr>
        <p:txBody>
          <a:bodyPr>
            <a:normAutofit/>
          </a:bodyPr>
          <a:lstStyle/>
          <a:p>
            <a:r>
              <a:rPr lang="en-US">
                <a:solidFill>
                  <a:srgbClr val="FFFFFF"/>
                </a:solidFill>
              </a:rPr>
              <a:t>Campus-wide efforts</a:t>
            </a:r>
          </a:p>
        </p:txBody>
      </p:sp>
      <p:graphicFrame>
        <p:nvGraphicFramePr>
          <p:cNvPr id="5" name="Content Placeholder 2">
            <a:extLst>
              <a:ext uri="{FF2B5EF4-FFF2-40B4-BE49-F238E27FC236}">
                <a16:creationId xmlns:a16="http://schemas.microsoft.com/office/drawing/2014/main" xmlns="" id="{2A23EB80-033A-4912-8C2E-F29E8C7BEE10}"/>
              </a:ext>
            </a:extLst>
          </p:cNvPr>
          <p:cNvGraphicFramePr>
            <a:graphicFrameLocks noGrp="1"/>
          </p:cNvGraphicFramePr>
          <p:nvPr>
            <p:ph idx="1"/>
            <p:extLst>
              <p:ext uri="{D42A27DB-BD31-4B8C-83A1-F6EECF244321}">
                <p14:modId xmlns:p14="http://schemas.microsoft.com/office/powerpoint/2010/main" val="275097316"/>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04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6544" y="450222"/>
            <a:ext cx="313689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itle 11"/>
          <p:cNvSpPr>
            <a:spLocks noGrp="1"/>
          </p:cNvSpPr>
          <p:nvPr>
            <p:ph type="title"/>
          </p:nvPr>
        </p:nvSpPr>
        <p:spPr>
          <a:xfrm>
            <a:off x="581025" y="762000"/>
            <a:ext cx="2696979" cy="3018430"/>
          </a:xfrm>
        </p:spPr>
        <p:txBody>
          <a:bodyPr>
            <a:normAutofit/>
          </a:bodyPr>
          <a:lstStyle/>
          <a:p>
            <a:pPr>
              <a:lnSpc>
                <a:spcPct val="90000"/>
              </a:lnSpc>
            </a:pPr>
            <a:r>
              <a:rPr lang="en-US" sz="3400">
                <a:solidFill>
                  <a:srgbClr val="FFFFFF"/>
                </a:solidFill>
                <a:latin typeface="Georgia"/>
                <a:cs typeface="Georgia"/>
              </a:rPr>
              <a:t>Center for Community Engagement</a:t>
            </a:r>
          </a:p>
        </p:txBody>
      </p:sp>
      <p:sp>
        <p:nvSpPr>
          <p:cNvPr id="21" name="Rectangle 20">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8127" y="450221"/>
            <a:ext cx="367494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4" name="Content Placeholder 13"/>
          <p:cNvSpPr>
            <a:spLocks noGrp="1"/>
          </p:cNvSpPr>
          <p:nvPr>
            <p:ph idx="1"/>
          </p:nvPr>
        </p:nvSpPr>
        <p:spPr>
          <a:xfrm>
            <a:off x="3944694" y="909143"/>
            <a:ext cx="3005685" cy="5029586"/>
          </a:xfrm>
        </p:spPr>
        <p:txBody>
          <a:bodyPr anchor="ctr">
            <a:normAutofit/>
          </a:bodyPr>
          <a:lstStyle/>
          <a:p>
            <a:pPr lvl="0">
              <a:lnSpc>
                <a:spcPct val="90000"/>
              </a:lnSpc>
              <a:buFont typeface="Wingdings" charset="2"/>
              <a:buChar char="ü"/>
            </a:pPr>
            <a:r>
              <a:rPr lang="en-US" sz="1500">
                <a:latin typeface="Georgia" charset="0"/>
                <a:ea typeface="Georgia" charset="0"/>
                <a:cs typeface="Georgia" charset="0"/>
              </a:rPr>
              <a:t>Identify a community partner </a:t>
            </a:r>
          </a:p>
          <a:p>
            <a:pPr lvl="0">
              <a:lnSpc>
                <a:spcPct val="90000"/>
              </a:lnSpc>
              <a:buFont typeface="Wingdings" charset="2"/>
              <a:buChar char="ü"/>
            </a:pPr>
            <a:r>
              <a:rPr lang="en-US" sz="1500">
                <a:latin typeface="Georgia" charset="0"/>
                <a:ea typeface="Georgia" charset="0"/>
                <a:cs typeface="Georgia" charset="0"/>
              </a:rPr>
              <a:t>Brainstorm community engagement activities </a:t>
            </a:r>
          </a:p>
          <a:p>
            <a:pPr lvl="0">
              <a:lnSpc>
                <a:spcPct val="90000"/>
              </a:lnSpc>
              <a:buFont typeface="Wingdings" charset="2"/>
              <a:buChar char="ü"/>
            </a:pPr>
            <a:r>
              <a:rPr lang="en-US" sz="1500">
                <a:latin typeface="Georgia" charset="0"/>
                <a:ea typeface="Georgia" charset="0"/>
                <a:cs typeface="Georgia" charset="0"/>
              </a:rPr>
              <a:t>Partner on a community‐focused event  </a:t>
            </a:r>
          </a:p>
          <a:p>
            <a:pPr lvl="0">
              <a:lnSpc>
                <a:spcPct val="90000"/>
              </a:lnSpc>
              <a:buFont typeface="Wingdings" charset="2"/>
              <a:buChar char="ü"/>
            </a:pPr>
            <a:r>
              <a:rPr lang="en-US" sz="1500">
                <a:latin typeface="Georgia" charset="0"/>
                <a:ea typeface="Georgia" charset="0"/>
                <a:cs typeface="Georgia" charset="0"/>
              </a:rPr>
              <a:t>Tell us how you are already working with the community </a:t>
            </a:r>
          </a:p>
          <a:p>
            <a:pPr lvl="0">
              <a:lnSpc>
                <a:spcPct val="90000"/>
              </a:lnSpc>
              <a:buFont typeface="Wingdings" charset="2"/>
              <a:buChar char="ü"/>
            </a:pPr>
            <a:r>
              <a:rPr lang="en-US" sz="1500">
                <a:latin typeface="Georgia" charset="0"/>
                <a:ea typeface="Georgia" charset="0"/>
                <a:cs typeface="Georgia" charset="0"/>
              </a:rPr>
              <a:t>Identify ways to engage students with community  (i.e. service-learning) </a:t>
            </a:r>
          </a:p>
          <a:p>
            <a:pPr lvl="0">
              <a:lnSpc>
                <a:spcPct val="90000"/>
              </a:lnSpc>
              <a:buFont typeface="Wingdings" charset="2"/>
              <a:buChar char="ü"/>
            </a:pPr>
            <a:r>
              <a:rPr lang="en-US" sz="1500">
                <a:latin typeface="Georgia" charset="0"/>
                <a:ea typeface="Georgia" charset="0"/>
                <a:cs typeface="Georgia" charset="0"/>
              </a:rPr>
              <a:t>Enrich your next community-based research project  </a:t>
            </a:r>
          </a:p>
          <a:p>
            <a:pPr lvl="0">
              <a:lnSpc>
                <a:spcPct val="90000"/>
              </a:lnSpc>
              <a:buFont typeface="Wingdings" charset="2"/>
              <a:buChar char="ü"/>
            </a:pPr>
            <a:r>
              <a:rPr lang="en-US" sz="1500">
                <a:latin typeface="Georgia" charset="0"/>
                <a:ea typeface="Georgia" charset="0"/>
                <a:cs typeface="Georgia" charset="0"/>
              </a:rPr>
              <a:t>Identify other faculty members to work with on community‐based research and projects </a:t>
            </a:r>
          </a:p>
          <a:p>
            <a:pPr lvl="0">
              <a:lnSpc>
                <a:spcPct val="90000"/>
              </a:lnSpc>
              <a:buFont typeface="Wingdings" charset="2"/>
              <a:buChar char="ü"/>
            </a:pPr>
            <a:r>
              <a:rPr lang="en-US" sz="1500">
                <a:latin typeface="Georgia" charset="0"/>
                <a:ea typeface="Georgia" charset="0"/>
                <a:cs typeface="Georgia" charset="0"/>
              </a:rPr>
              <a:t>Share your thoughts and ideas on how we can improve community engagement at UTEP</a:t>
            </a:r>
            <a:endParaRPr lang="en-US" sz="1500">
              <a:latin typeface="Georgia"/>
              <a:cs typeface="Georgia"/>
            </a:endParaRPr>
          </a:p>
          <a:p>
            <a:pPr>
              <a:lnSpc>
                <a:spcPct val="90000"/>
              </a:lnSpc>
            </a:pPr>
            <a:endParaRPr lang="en-US" sz="1500">
              <a:latin typeface="Georgia"/>
              <a:cs typeface="Georgia"/>
            </a:endParaRPr>
          </a:p>
        </p:txBody>
      </p:sp>
      <p:sp>
        <p:nvSpPr>
          <p:cNvPr id="23" name="Rectangle 22">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6899" y="450221"/>
            <a:ext cx="1401025" cy="3603165"/>
          </a:xfrm>
          <a:prstGeom prst="rect">
            <a:avLst/>
          </a:prstGeom>
          <a:solidFill>
            <a:srgbClr val="54303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309" y="4214253"/>
            <a:ext cx="1401025" cy="2173848"/>
          </a:xfrm>
          <a:prstGeom prst="rect">
            <a:avLst/>
          </a:prstGeom>
          <a:solidFill>
            <a:srgbClr val="F87C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196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2">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xmlns="" id="{87004E8F-9C73-6845-8A97-7C86A4CAB370}"/>
              </a:ext>
            </a:extLst>
          </p:cNvPr>
          <p:cNvSpPr>
            <a:spLocks noGrp="1"/>
          </p:cNvSpPr>
          <p:nvPr>
            <p:ph type="title"/>
          </p:nvPr>
        </p:nvSpPr>
        <p:spPr>
          <a:xfrm>
            <a:off x="4976979" y="1459467"/>
            <a:ext cx="3733482" cy="1090538"/>
          </a:xfrm>
        </p:spPr>
        <p:txBody>
          <a:bodyPr>
            <a:normAutofit/>
          </a:bodyPr>
          <a:lstStyle/>
          <a:p>
            <a:r>
              <a:rPr lang="en-US">
                <a:solidFill>
                  <a:srgbClr val="000000"/>
                </a:solidFill>
              </a:rPr>
              <a:t>Questions</a:t>
            </a:r>
          </a:p>
        </p:txBody>
      </p:sp>
      <p:sp>
        <p:nvSpPr>
          <p:cNvPr id="15"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Content Placeholder 3">
            <a:extLst>
              <a:ext uri="{FF2B5EF4-FFF2-40B4-BE49-F238E27FC236}">
                <a16:creationId xmlns:a16="http://schemas.microsoft.com/office/drawing/2014/main" xmlns="" id="{0F1F11DA-73D4-374D-886B-641FC4A253C0}"/>
              </a:ext>
            </a:extLst>
          </p:cNvPr>
          <p:cNvPicPr>
            <a:picLocks noChangeAspect="1"/>
          </p:cNvPicPr>
          <p:nvPr/>
        </p:nvPicPr>
        <p:blipFill rotWithShape="1">
          <a:blip r:embed="rId3">
            <a:alphaModFix/>
          </a:blip>
          <a:srcRect l="8685" r="27780" b="1"/>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337941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pic>
        <p:nvPicPr>
          <p:cNvPr id="9" name="Picture 8">
            <a:extLst>
              <a:ext uri="{FF2B5EF4-FFF2-40B4-BE49-F238E27FC236}">
                <a16:creationId xmlns:a16="http://schemas.microsoft.com/office/drawing/2014/main" xmlns="" id="{BF930388-7B28-8D41-93F7-69AC60B388E0}"/>
              </a:ext>
            </a:extLst>
          </p:cNvPr>
          <p:cNvPicPr>
            <a:picLocks noChangeAspect="1"/>
          </p:cNvPicPr>
          <p:nvPr/>
        </p:nvPicPr>
        <p:blipFill>
          <a:blip r:embed="rId2"/>
          <a:stretch>
            <a:fillRect/>
          </a:stretch>
        </p:blipFill>
        <p:spPr>
          <a:xfrm>
            <a:off x="0" y="131016"/>
            <a:ext cx="9144000" cy="6595968"/>
          </a:xfrm>
          <a:prstGeom prst="rect">
            <a:avLst/>
          </a:prstGeom>
        </p:spPr>
      </p:pic>
    </p:spTree>
    <p:extLst>
      <p:ext uri="{BB962C8B-B14F-4D97-AF65-F5344CB8AC3E}">
        <p14:creationId xmlns:p14="http://schemas.microsoft.com/office/powerpoint/2010/main" val="379778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pic>
        <p:nvPicPr>
          <p:cNvPr id="9" name="Picture 8">
            <a:extLst>
              <a:ext uri="{FF2B5EF4-FFF2-40B4-BE49-F238E27FC236}">
                <a16:creationId xmlns:a16="http://schemas.microsoft.com/office/drawing/2014/main" xmlns="" id="{BF930388-7B28-8D41-93F7-69AC60B388E0}"/>
              </a:ext>
            </a:extLst>
          </p:cNvPr>
          <p:cNvPicPr>
            <a:picLocks noChangeAspect="1"/>
          </p:cNvPicPr>
          <p:nvPr/>
        </p:nvPicPr>
        <p:blipFill>
          <a:blip r:embed="rId2"/>
          <a:stretch>
            <a:fillRect/>
          </a:stretch>
        </p:blipFill>
        <p:spPr>
          <a:xfrm>
            <a:off x="0" y="131016"/>
            <a:ext cx="9144000" cy="6595968"/>
          </a:xfrm>
          <a:prstGeom prst="rect">
            <a:avLst/>
          </a:prstGeom>
        </p:spPr>
      </p:pic>
      <p:pic>
        <p:nvPicPr>
          <p:cNvPr id="11" name="Picture 10">
            <a:extLst>
              <a:ext uri="{FF2B5EF4-FFF2-40B4-BE49-F238E27FC236}">
                <a16:creationId xmlns:a16="http://schemas.microsoft.com/office/drawing/2014/main" xmlns="" id="{D9C0CF82-A939-AF43-952A-01B1D74A9746}"/>
              </a:ext>
            </a:extLst>
          </p:cNvPr>
          <p:cNvPicPr>
            <a:picLocks noChangeAspect="1"/>
          </p:cNvPicPr>
          <p:nvPr/>
        </p:nvPicPr>
        <p:blipFill>
          <a:blip r:embed="rId3"/>
          <a:stretch>
            <a:fillRect/>
          </a:stretch>
        </p:blipFill>
        <p:spPr>
          <a:xfrm>
            <a:off x="3125759" y="1234764"/>
            <a:ext cx="5863168" cy="1966306"/>
          </a:xfrm>
          <a:prstGeom prst="rect">
            <a:avLst/>
          </a:prstGeom>
          <a:ln w="57150">
            <a:solidFill>
              <a:schemeClr val="tx2"/>
            </a:solidFill>
          </a:ln>
        </p:spPr>
      </p:pic>
      <p:pic>
        <p:nvPicPr>
          <p:cNvPr id="5" name="Picture 4" descr="A screenshot of a cell phone&#10;&#10;Description automatically generated">
            <a:extLst>
              <a:ext uri="{FF2B5EF4-FFF2-40B4-BE49-F238E27FC236}">
                <a16:creationId xmlns:a16="http://schemas.microsoft.com/office/drawing/2014/main" xmlns="" id="{A91EEA37-C6DF-914C-AD13-9236F3572F24}"/>
              </a:ext>
            </a:extLst>
          </p:cNvPr>
          <p:cNvPicPr>
            <a:picLocks noChangeAspect="1"/>
          </p:cNvPicPr>
          <p:nvPr/>
        </p:nvPicPr>
        <p:blipFill>
          <a:blip r:embed="rId4"/>
          <a:stretch>
            <a:fillRect/>
          </a:stretch>
        </p:blipFill>
        <p:spPr>
          <a:xfrm>
            <a:off x="547390" y="3962211"/>
            <a:ext cx="4906077" cy="1661026"/>
          </a:xfrm>
          <a:prstGeom prst="rect">
            <a:avLst/>
          </a:prstGeom>
          <a:ln w="76200">
            <a:solidFill>
              <a:schemeClr val="tx2"/>
            </a:solidFill>
          </a:ln>
        </p:spPr>
      </p:pic>
    </p:spTree>
    <p:extLst>
      <p:ext uri="{BB962C8B-B14F-4D97-AF65-F5344CB8AC3E}">
        <p14:creationId xmlns:p14="http://schemas.microsoft.com/office/powerpoint/2010/main" val="88272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17EE61B-1AAC-8C47-8F2B-56F57A5713F1}"/>
              </a:ext>
            </a:extLst>
          </p:cNvPr>
          <p:cNvPicPr>
            <a:picLocks noGrp="1" noChangeAspect="1"/>
          </p:cNvPicPr>
          <p:nvPr>
            <p:ph idx="1"/>
          </p:nvPr>
        </p:nvPicPr>
        <p:blipFill>
          <a:blip r:embed="rId2"/>
          <a:stretch>
            <a:fillRect/>
          </a:stretch>
        </p:blipFill>
        <p:spPr>
          <a:xfrm>
            <a:off x="160856" y="168442"/>
            <a:ext cx="8754544" cy="6394853"/>
          </a:xfrm>
        </p:spPr>
      </p:pic>
    </p:spTree>
    <p:extLst>
      <p:ext uri="{BB962C8B-B14F-4D97-AF65-F5344CB8AC3E}">
        <p14:creationId xmlns:p14="http://schemas.microsoft.com/office/powerpoint/2010/main" val="86456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948"/>
            <a:ext cx="8229600" cy="1143000"/>
          </a:xfrm>
          <a:noFill/>
        </p:spPr>
        <p:txBody>
          <a:bodyPr>
            <a:noAutofit/>
          </a:bodyPr>
          <a:lstStyle/>
          <a:p>
            <a:pPr lvl="0" algn="l"/>
            <a:r>
              <a:rPr lang="en-US" sz="3600" dirty="0">
                <a:solidFill>
                  <a:schemeClr val="tx1">
                    <a:lumMod val="85000"/>
                    <a:lumOff val="15000"/>
                  </a:schemeClr>
                </a:solidFill>
                <a:latin typeface="Georgia"/>
                <a:cs typeface="Georgia"/>
              </a:rPr>
              <a:t>Fulfilling UTEP’s Mission through Community Engagement </a:t>
            </a:r>
            <a:br>
              <a:rPr lang="en-US" sz="3600" dirty="0">
                <a:solidFill>
                  <a:schemeClr val="tx1">
                    <a:lumMod val="85000"/>
                    <a:lumOff val="15000"/>
                  </a:schemeClr>
                </a:solidFill>
                <a:latin typeface="Georgia"/>
                <a:cs typeface="Georgia"/>
              </a:rPr>
            </a:br>
            <a:endParaRPr lang="en-US" sz="3600" dirty="0"/>
          </a:p>
        </p:txBody>
      </p:sp>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noGrp="1"/>
          </p:cNvSpPr>
          <p:nvPr>
            <p:ph idx="1"/>
          </p:nvPr>
        </p:nvSpPr>
        <p:spPr>
          <a:xfrm>
            <a:off x="457199" y="1430238"/>
            <a:ext cx="8329277" cy="4668303"/>
          </a:xfrm>
          <a:prstGeom prst="rect">
            <a:avLst/>
          </a:prstGeom>
        </p:spPr>
        <p:txBody>
          <a:bodyPr vert="horz" wrap="square" lIns="91440" tIns="45720" rIns="91440" bIns="45720" numCol="1" rtlCol="0" anchor="t">
            <a:noAutofit/>
          </a:bodyPr>
          <a:lstStyle/>
          <a:p>
            <a:r>
              <a:rPr lang="en-US" sz="2000" dirty="0">
                <a:latin typeface="Georgia"/>
                <a:cs typeface="Georgia"/>
              </a:rPr>
              <a:t>“dedicated </a:t>
            </a:r>
            <a:r>
              <a:rPr lang="en-US" sz="2000" b="1" u="sng" dirty="0">
                <a:solidFill>
                  <a:schemeClr val="accent6">
                    <a:lumMod val="75000"/>
                  </a:schemeClr>
                </a:solidFill>
                <a:latin typeface="Georgia"/>
                <a:cs typeface="Georgia"/>
              </a:rPr>
              <a:t>to the advancement of the El Paso region </a:t>
            </a:r>
            <a:r>
              <a:rPr lang="en-US" sz="2000" dirty="0">
                <a:latin typeface="Georgia"/>
                <a:cs typeface="Georgia"/>
              </a:rPr>
              <a:t>through interpretation, application and commercialization of key discoveries, and the dissemination of knowledge.”</a:t>
            </a:r>
          </a:p>
          <a:p>
            <a:pPr marL="0" indent="0">
              <a:buNone/>
            </a:pPr>
            <a:endParaRPr lang="en-US" sz="1600" dirty="0">
              <a:latin typeface="Georgia"/>
              <a:cs typeface="Georgia"/>
            </a:endParaRPr>
          </a:p>
          <a:p>
            <a:r>
              <a:rPr lang="en-US" sz="2000" dirty="0">
                <a:latin typeface="Georgia"/>
                <a:cs typeface="Georgia"/>
              </a:rPr>
              <a:t>“role as an</a:t>
            </a:r>
            <a:r>
              <a:rPr lang="en-US" sz="2000" b="1" dirty="0">
                <a:solidFill>
                  <a:srgbClr val="E46C0A"/>
                </a:solidFill>
                <a:latin typeface="Georgia"/>
                <a:cs typeface="Georgia"/>
              </a:rPr>
              <a:t> </a:t>
            </a:r>
            <a:r>
              <a:rPr lang="en-US" sz="2000" b="1" u="sng" dirty="0">
                <a:solidFill>
                  <a:srgbClr val="E46C0A"/>
                </a:solidFill>
                <a:latin typeface="Georgia"/>
                <a:cs typeface="Georgia"/>
              </a:rPr>
              <a:t>intellectual, cultural and socioeconomic asset to the region</a:t>
            </a:r>
            <a:r>
              <a:rPr lang="en-US" sz="2000" dirty="0">
                <a:latin typeface="Georgia"/>
                <a:cs typeface="Georgia"/>
              </a:rPr>
              <a:t>, offering programs to meet human resource needs and contribute to the quality of life.”</a:t>
            </a:r>
          </a:p>
          <a:p>
            <a:pPr marL="0" indent="0">
              <a:buNone/>
            </a:pPr>
            <a:endParaRPr lang="en-US" sz="1800" dirty="0">
              <a:latin typeface="Georgia"/>
              <a:cs typeface="Georgia"/>
            </a:endParaRPr>
          </a:p>
          <a:p>
            <a:r>
              <a:rPr lang="en-US" sz="2000" dirty="0">
                <a:latin typeface="Georgia"/>
                <a:cs typeface="Georgia"/>
              </a:rPr>
              <a:t>“prepare students to make significant contributions to their professions, their </a:t>
            </a:r>
            <a:r>
              <a:rPr lang="en-US" sz="2000" b="1" u="sng" dirty="0">
                <a:solidFill>
                  <a:srgbClr val="E46C0A"/>
                </a:solidFill>
                <a:latin typeface="Georgia"/>
                <a:cs typeface="Georgia"/>
              </a:rPr>
              <a:t>communitie</a:t>
            </a:r>
            <a:r>
              <a:rPr lang="en-US" sz="2000" dirty="0">
                <a:latin typeface="Georgia"/>
                <a:cs typeface="Georgia"/>
              </a:rPr>
              <a:t>s and the world.”</a:t>
            </a:r>
          </a:p>
          <a:p>
            <a:pPr marL="0" indent="0">
              <a:buNone/>
            </a:pPr>
            <a:endParaRPr lang="en-US" sz="1600" dirty="0">
              <a:latin typeface="Georgia"/>
              <a:cs typeface="Georgia"/>
            </a:endParaRPr>
          </a:p>
          <a:p>
            <a:r>
              <a:rPr lang="en-US" sz="2000" dirty="0">
                <a:latin typeface="Georgia"/>
                <a:cs typeface="Georgia"/>
              </a:rPr>
              <a:t>“climate of scholarly inquiry, with a special focus on applying innovative interdisciplinary approaches to explore </a:t>
            </a:r>
            <a:r>
              <a:rPr lang="en-US" sz="2000" b="1" u="sng" dirty="0">
                <a:solidFill>
                  <a:srgbClr val="E46C0A"/>
                </a:solidFill>
                <a:latin typeface="Georgia"/>
                <a:cs typeface="Georgia"/>
              </a:rPr>
              <a:t>and address major issues that confront the multicultural, U.S.-Mexico border region.”</a:t>
            </a:r>
          </a:p>
        </p:txBody>
      </p:sp>
      <p:pic>
        <p:nvPicPr>
          <p:cNvPr id="4" name="Picture 3">
            <a:extLst>
              <a:ext uri="{FF2B5EF4-FFF2-40B4-BE49-F238E27FC236}">
                <a16:creationId xmlns:a16="http://schemas.microsoft.com/office/drawing/2014/main" xmlns="" id="{8CC76F79-04A3-B143-95DE-080A71A49D62}"/>
              </a:ext>
            </a:extLst>
          </p:cNvPr>
          <p:cNvPicPr>
            <a:picLocks noChangeAspect="1"/>
          </p:cNvPicPr>
          <p:nvPr/>
        </p:nvPicPr>
        <p:blipFill>
          <a:blip r:embed="rId2"/>
          <a:stretch>
            <a:fillRect/>
          </a:stretch>
        </p:blipFill>
        <p:spPr>
          <a:xfrm>
            <a:off x="0" y="22982"/>
            <a:ext cx="9144000" cy="6430205"/>
          </a:xfrm>
          <a:prstGeom prst="rect">
            <a:avLst/>
          </a:prstGeom>
        </p:spPr>
      </p:pic>
    </p:spTree>
    <p:extLst>
      <p:ext uri="{BB962C8B-B14F-4D97-AF65-F5344CB8AC3E}">
        <p14:creationId xmlns:p14="http://schemas.microsoft.com/office/powerpoint/2010/main" val="267391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pPr>
              <a:lnSpc>
                <a:spcPct val="90000"/>
              </a:lnSpc>
            </a:pPr>
            <a:r>
              <a:rPr lang="en-US" sz="3700">
                <a:latin typeface="Bell MT" panose="02020503060305020303" pitchFamily="18" charset="77"/>
                <a:cs typeface="Georgia"/>
              </a:rPr>
              <a:t>UTEP Community Engagement </a:t>
            </a:r>
          </a:p>
        </p:txBody>
      </p:sp>
      <p:cxnSp>
        <p:nvCxnSpPr>
          <p:cNvPr id="29" name="Straight Arrow Connector 24">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idx="1"/>
          </p:nvPr>
        </p:nvSpPr>
        <p:spPr>
          <a:xfrm>
            <a:off x="491490" y="2575034"/>
            <a:ext cx="3840085" cy="3462228"/>
          </a:xfrm>
        </p:spPr>
        <p:txBody>
          <a:bodyPr>
            <a:normAutofit lnSpcReduction="10000"/>
          </a:bodyPr>
          <a:lstStyle/>
          <a:p>
            <a:pPr marL="0" lvl="0" indent="0">
              <a:buNone/>
            </a:pPr>
            <a:r>
              <a:rPr lang="en-US" sz="2400" dirty="0">
                <a:latin typeface="Bell MT" panose="02020503060305020303" pitchFamily="18" charset="77"/>
                <a:cs typeface="Georgia"/>
              </a:rPr>
              <a:t>Collaboration between institutions of higher education and their larger communities (local, regional/state, national, global) for the mutually beneficial exchange of knowledge and resources in context of partnership and reciprocity. </a:t>
            </a:r>
          </a:p>
          <a:p>
            <a:pPr marL="0" indent="0">
              <a:buNone/>
            </a:pPr>
            <a:endParaRPr lang="en-US" sz="2400" dirty="0">
              <a:latin typeface="Bell MT" panose="02020503060305020303" pitchFamily="18" charset="77"/>
              <a:cs typeface="Georgia"/>
            </a:endParaRPr>
          </a:p>
        </p:txBody>
      </p:sp>
      <p:pic>
        <p:nvPicPr>
          <p:cNvPr id="7" name="Picture 6" descr="Carnegie CEC digital seal.jpg">
            <a:extLst>
              <a:ext uri="{FF2B5EF4-FFF2-40B4-BE49-F238E27FC236}">
                <a16:creationId xmlns:a16="http://schemas.microsoft.com/office/drawing/2014/main" xmlns="" id="{77777C37-270F-DB42-85BA-B2A45DAA1F79}"/>
              </a:ext>
            </a:extLst>
          </p:cNvPr>
          <p:cNvPicPr>
            <a:picLocks noChangeAspect="1"/>
          </p:cNvPicPr>
          <p:nvPr/>
        </p:nvPicPr>
        <p:blipFill rotWithShape="1">
          <a:blip r:embed="rId2">
            <a:extLst>
              <a:ext uri="{28A0092B-C50C-407E-A947-70E740481C1C}">
                <a14:useLocalDpi xmlns:a14="http://schemas.microsoft.com/office/drawing/2010/main" val="0"/>
              </a:ext>
            </a:extLst>
          </a:blip>
          <a:srcRect l="16280" r="1485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70534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sz="3400">
                <a:solidFill>
                  <a:srgbClr val="FFFFFF"/>
                </a:solidFill>
                <a:latin typeface="Bell MT" panose="02020503060305020303" pitchFamily="18" charset="77"/>
                <a:cs typeface="Georgia"/>
              </a:rPr>
              <a:t>Community Engagement Purpose</a:t>
            </a:r>
          </a:p>
        </p:txBody>
      </p:sp>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Subtitle 2">
            <a:extLst>
              <a:ext uri="{FF2B5EF4-FFF2-40B4-BE49-F238E27FC236}">
                <a16:creationId xmlns:a16="http://schemas.microsoft.com/office/drawing/2014/main" xmlns="" id="{9F1356C0-4869-41C3-B643-1DB705EA4DA1}"/>
              </a:ext>
            </a:extLst>
          </p:cNvPr>
          <p:cNvGraphicFramePr>
            <a:graphicFrameLocks noGrp="1"/>
          </p:cNvGraphicFramePr>
          <p:nvPr>
            <p:ph idx="1"/>
            <p:extLst>
              <p:ext uri="{D42A27DB-BD31-4B8C-83A1-F6EECF244321}">
                <p14:modId xmlns:p14="http://schemas.microsoft.com/office/powerpoint/2010/main" val="260730143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59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7"/>
          <p:cNvSpPr>
            <a:spLocks noGrp="1"/>
          </p:cNvSpPr>
          <p:nvPr>
            <p:ph type="title"/>
          </p:nvPr>
        </p:nvSpPr>
        <p:spPr>
          <a:xfrm>
            <a:off x="647271" y="1012004"/>
            <a:ext cx="2562119" cy="4795408"/>
          </a:xfrm>
        </p:spPr>
        <p:txBody>
          <a:bodyPr vert="horz" lIns="91440" tIns="45720" rIns="91440" bIns="45720" rtlCol="0" anchor="ctr">
            <a:normAutofit/>
          </a:bodyPr>
          <a:lstStyle/>
          <a:p>
            <a:pPr algn="l" defTabSz="914400">
              <a:lnSpc>
                <a:spcPct val="90000"/>
              </a:lnSpc>
            </a:pPr>
            <a:r>
              <a:rPr lang="en-US" sz="3700">
                <a:solidFill>
                  <a:srgbClr val="FFFFFF"/>
                </a:solidFill>
              </a:rPr>
              <a:t>Community Engagement Approaches and Models </a:t>
            </a:r>
          </a:p>
        </p:txBody>
      </p:sp>
      <p:sp>
        <p:nvSpPr>
          <p:cNvPr id="6" name="Rectangle 5"/>
          <p:cNvSpPr/>
          <p:nvPr/>
        </p:nvSpPr>
        <p:spPr>
          <a:xfrm>
            <a:off x="0" y="6453188"/>
            <a:ext cx="9144000" cy="40481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1" name="Title 1">
            <a:extLst>
              <a:ext uri="{FF2B5EF4-FFF2-40B4-BE49-F238E27FC236}">
                <a16:creationId xmlns:a16="http://schemas.microsoft.com/office/drawing/2014/main" xmlns="" id="{46AE764C-4798-4046-8DA7-D4FF1E47E23C}"/>
              </a:ext>
            </a:extLst>
          </p:cNvPr>
          <p:cNvGraphicFramePr/>
          <p:nvPr>
            <p:extLst>
              <p:ext uri="{D42A27DB-BD31-4B8C-83A1-F6EECF244321}">
                <p14:modId xmlns:p14="http://schemas.microsoft.com/office/powerpoint/2010/main" val="237479909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463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1101</Words>
  <Application>Microsoft Office PowerPoint</Application>
  <PresentationFormat>On-screen Show (4:3)</PresentationFormat>
  <Paragraphs>145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Angsana New</vt:lpstr>
      <vt:lpstr>Arial</vt:lpstr>
      <vt:lpstr>Bell MT</vt:lpstr>
      <vt:lpstr>Calibri</vt:lpstr>
      <vt:lpstr>Georgia</vt:lpstr>
      <vt:lpstr>Open Sans</vt:lpstr>
      <vt:lpstr>Times New Roman</vt:lpstr>
      <vt:lpstr>Wingdings</vt:lpstr>
      <vt:lpstr>Office Theme</vt:lpstr>
      <vt:lpstr>PowerPoint Presentation</vt:lpstr>
      <vt:lpstr>Fulfilling UTEP’s Mission through Community Engagement  </vt:lpstr>
      <vt:lpstr>PowerPoint Presentation</vt:lpstr>
      <vt:lpstr>PowerPoint Presentation</vt:lpstr>
      <vt:lpstr>PowerPoint Presentation</vt:lpstr>
      <vt:lpstr>Fulfilling UTEP’s Mission through Community Engagement  </vt:lpstr>
      <vt:lpstr>UTEP Community Engagement </vt:lpstr>
      <vt:lpstr>Community Engagement Purpose</vt:lpstr>
      <vt:lpstr>Community Engagement Approaches and Models </vt:lpstr>
      <vt:lpstr>Student Community Engagement</vt:lpstr>
      <vt:lpstr>Faculty Community Engagement </vt:lpstr>
      <vt:lpstr>Faculty Community Engagement</vt:lpstr>
      <vt:lpstr>Community Engaged Scholarship</vt:lpstr>
      <vt:lpstr>PowerPoint Presentation</vt:lpstr>
      <vt:lpstr>Institutional Community Engagement</vt:lpstr>
      <vt:lpstr>Community Engagement Numbers</vt:lpstr>
      <vt:lpstr>Community Engagement Numbers    AY 2017-2018</vt:lpstr>
      <vt:lpstr>Community Engagement Hours </vt:lpstr>
      <vt:lpstr>Policy Changes to support CES and community engagement</vt:lpstr>
      <vt:lpstr>Tenure and Promotion HoOP </vt:lpstr>
      <vt:lpstr>Definitions for each </vt:lpstr>
      <vt:lpstr>Faculty Responsibilities HoOP</vt:lpstr>
      <vt:lpstr>We recommend the inclusion of the community engaged scholarship definition in the following college functions and activities: </vt:lpstr>
      <vt:lpstr>Campus-wide efforts</vt:lpstr>
      <vt:lpstr>Center for Community Engagement</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UTEP Community Engagement Azuri Gonzalez Director, Center for Community Engagement</dc:title>
  <dc:creator>Gonzalez, Azuri L.</dc:creator>
  <cp:lastModifiedBy>Villalobos, Jose De Jesus</cp:lastModifiedBy>
  <cp:revision>6</cp:revision>
  <dcterms:created xsi:type="dcterms:W3CDTF">2019-09-09T18:43:43Z</dcterms:created>
  <dcterms:modified xsi:type="dcterms:W3CDTF">2020-07-19T22:22:08Z</dcterms:modified>
</cp:coreProperties>
</file>